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5" r:id="rId5"/>
    <p:sldId id="274" r:id="rId6"/>
    <p:sldId id="300" r:id="rId7"/>
    <p:sldId id="301" r:id="rId8"/>
    <p:sldId id="303" r:id="rId9"/>
    <p:sldId id="304" r:id="rId10"/>
    <p:sldId id="385" r:id="rId11"/>
    <p:sldId id="386" r:id="rId12"/>
    <p:sldId id="305" r:id="rId13"/>
    <p:sldId id="306" r:id="rId14"/>
    <p:sldId id="307" r:id="rId15"/>
    <p:sldId id="377" r:id="rId16"/>
    <p:sldId id="309" r:id="rId17"/>
    <p:sldId id="310" r:id="rId18"/>
    <p:sldId id="380" r:id="rId19"/>
    <p:sldId id="379" r:id="rId20"/>
    <p:sldId id="382" r:id="rId21"/>
    <p:sldId id="384" r:id="rId22"/>
    <p:sldId id="336" r:id="rId23"/>
    <p:sldId id="337" r:id="rId24"/>
    <p:sldId id="341" r:id="rId25"/>
    <p:sldId id="383" r:id="rId26"/>
    <p:sldId id="3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28" autoAdjust="0"/>
    <p:restoredTop sz="79619" autoAdjust="0"/>
  </p:normalViewPr>
  <p:slideViewPr>
    <p:cSldViewPr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0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Türkiye’de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ayçiçek</a:t>
            </a:r>
            <a:r>
              <a:rPr lang="tr-TR" baseline="0" dirty="0" smtClean="0"/>
              <a:t> yağı tüketimi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1"/>
            <c:bubble3D val="0"/>
            <c:explosion val="21"/>
          </c:dPt>
          <c:dLbls>
            <c:txPr>
              <a:bodyPr/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Sayfa1!$A$2:$A$3</c:f>
              <c:strCache>
                <c:ptCount val="2"/>
                <c:pt idx="0">
                  <c:v>Ayçiçek yağı</c:v>
                </c:pt>
                <c:pt idx="1">
                  <c:v>Sıvı yağ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7DA49-85E8-42F7-8F2F-FFB242C2EB66}" type="doc">
      <dgm:prSet loTypeId="urn:microsoft.com/office/officeart/2005/8/layout/hProcess9" loCatId="process" qsTypeId="urn:microsoft.com/office/officeart/2005/8/quickstyle/3d3" qsCatId="3D" csTypeId="urn:microsoft.com/office/officeart/2005/8/colors/accent1_4" csCatId="accent1" phldr="1"/>
      <dgm:spPr/>
    </dgm:pt>
    <dgm:pt modelId="{EEBCC615-E58B-4774-8984-7FDF741FF68B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600" b="1" dirty="0" smtClean="0"/>
            <a:t>PRİM DESTEĞİ</a:t>
          </a:r>
        </a:p>
        <a:p>
          <a:r>
            <a:rPr lang="tr-TR" sz="1600" b="1" dirty="0" smtClean="0"/>
            <a:t>VE </a:t>
          </a:r>
        </a:p>
        <a:p>
          <a:r>
            <a:rPr lang="tr-TR" sz="1600" b="1" dirty="0" smtClean="0"/>
            <a:t>TEŞVİKLER</a:t>
          </a:r>
          <a:endParaRPr lang="tr-TR" sz="1600" b="1" dirty="0"/>
        </a:p>
      </dgm:t>
    </dgm:pt>
    <dgm:pt modelId="{0B1291B5-FDB3-42A9-B649-E90C2EABAD3A}" type="parTrans" cxnId="{C5887C4A-3D11-44A6-BE1F-2C5F7FB88921}">
      <dgm:prSet/>
      <dgm:spPr/>
      <dgm:t>
        <a:bodyPr/>
        <a:lstStyle/>
        <a:p>
          <a:endParaRPr lang="tr-TR"/>
        </a:p>
      </dgm:t>
    </dgm:pt>
    <dgm:pt modelId="{103E973B-55E8-42B9-9A08-83D27007E0CF}" type="sibTrans" cxnId="{C5887C4A-3D11-44A6-BE1F-2C5F7FB88921}">
      <dgm:prSet/>
      <dgm:spPr/>
      <dgm:t>
        <a:bodyPr/>
        <a:lstStyle/>
        <a:p>
          <a:endParaRPr lang="tr-TR"/>
        </a:p>
      </dgm:t>
    </dgm:pt>
    <dgm:pt modelId="{DE171D2B-5590-4B35-BB89-7BB5F563169A}">
      <dgm:prSet phldrT="[Metin]" custT="1"/>
      <dgm:spPr/>
      <dgm:t>
        <a:bodyPr/>
        <a:lstStyle/>
        <a:p>
          <a:r>
            <a:rPr lang="tr-TR" sz="1600" b="1" dirty="0" smtClean="0"/>
            <a:t>YERLİ ÜRETİM ARTIŞI</a:t>
          </a:r>
          <a:endParaRPr lang="tr-TR" sz="1600" b="1" dirty="0"/>
        </a:p>
      </dgm:t>
    </dgm:pt>
    <dgm:pt modelId="{CA2E4CCA-9490-4777-A4AF-E8183B64BAF8}" type="parTrans" cxnId="{2CA62202-89D0-4760-9465-0F67C6581FAC}">
      <dgm:prSet/>
      <dgm:spPr/>
      <dgm:t>
        <a:bodyPr/>
        <a:lstStyle/>
        <a:p>
          <a:endParaRPr lang="tr-TR"/>
        </a:p>
      </dgm:t>
    </dgm:pt>
    <dgm:pt modelId="{2330283C-17D9-492D-A4F1-B6DD60B2B5A1}" type="sibTrans" cxnId="{2CA62202-89D0-4760-9465-0F67C6581FAC}">
      <dgm:prSet/>
      <dgm:spPr/>
      <dgm:t>
        <a:bodyPr/>
        <a:lstStyle/>
        <a:p>
          <a:endParaRPr lang="tr-TR"/>
        </a:p>
      </dgm:t>
    </dgm:pt>
    <dgm:pt modelId="{7A29D9F3-4C96-404C-A79A-ED6B8D4DF1D7}">
      <dgm:prSet phldrT="[Metin]" custT="1"/>
      <dgm:spPr>
        <a:solidFill>
          <a:schemeClr val="accent4"/>
        </a:solidFill>
      </dgm:spPr>
      <dgm:t>
        <a:bodyPr/>
        <a:lstStyle/>
        <a:p>
          <a:r>
            <a:rPr lang="tr-TR" sz="1600" b="1" dirty="0" smtClean="0"/>
            <a:t>YILDA 2,5 MİLYON TON AYÇİÇEĞİ ÜRETİMİ</a:t>
          </a:r>
          <a:endParaRPr lang="tr-TR" sz="1600" b="1" dirty="0"/>
        </a:p>
      </dgm:t>
    </dgm:pt>
    <dgm:pt modelId="{AA4108B8-0942-4B96-BC8A-7384D165DCC7}" type="parTrans" cxnId="{B8B3B637-5D9F-438C-BE0A-3EE5A94122BB}">
      <dgm:prSet/>
      <dgm:spPr/>
      <dgm:t>
        <a:bodyPr/>
        <a:lstStyle/>
        <a:p>
          <a:endParaRPr lang="tr-TR"/>
        </a:p>
      </dgm:t>
    </dgm:pt>
    <dgm:pt modelId="{9C261F6F-1CB7-44F4-A3DB-AE2FE80585A3}" type="sibTrans" cxnId="{B8B3B637-5D9F-438C-BE0A-3EE5A94122BB}">
      <dgm:prSet/>
      <dgm:spPr/>
      <dgm:t>
        <a:bodyPr/>
        <a:lstStyle/>
        <a:p>
          <a:endParaRPr lang="tr-TR"/>
        </a:p>
      </dgm:t>
    </dgm:pt>
    <dgm:pt modelId="{F128A154-7376-478B-870F-61B38E124BF7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2400" b="1" dirty="0" smtClean="0"/>
            <a:t>GÜÇLÜ BİR TÜRKİYE</a:t>
          </a:r>
          <a:endParaRPr lang="tr-TR" sz="2400" b="1" dirty="0"/>
        </a:p>
      </dgm:t>
    </dgm:pt>
    <dgm:pt modelId="{D736647E-E1A0-4086-A043-76D1DE71F776}" type="sibTrans" cxnId="{1BE3776E-3520-4AE4-ABA8-2D6B93FFDD7B}">
      <dgm:prSet/>
      <dgm:spPr/>
      <dgm:t>
        <a:bodyPr/>
        <a:lstStyle/>
        <a:p>
          <a:endParaRPr lang="tr-TR"/>
        </a:p>
      </dgm:t>
    </dgm:pt>
    <dgm:pt modelId="{1812511D-EDB3-42AC-8425-F0B89E285104}" type="parTrans" cxnId="{1BE3776E-3520-4AE4-ABA8-2D6B93FFDD7B}">
      <dgm:prSet/>
      <dgm:spPr/>
      <dgm:t>
        <a:bodyPr/>
        <a:lstStyle/>
        <a:p>
          <a:endParaRPr lang="tr-TR"/>
        </a:p>
      </dgm:t>
    </dgm:pt>
    <dgm:pt modelId="{1CD3CD1B-4976-4935-AFF0-726E4AB6EE6E}" type="pres">
      <dgm:prSet presAssocID="{EB97DA49-85E8-42F7-8F2F-FFB242C2EB66}" presName="CompostProcess" presStyleCnt="0">
        <dgm:presLayoutVars>
          <dgm:dir/>
          <dgm:resizeHandles val="exact"/>
        </dgm:presLayoutVars>
      </dgm:prSet>
      <dgm:spPr/>
    </dgm:pt>
    <dgm:pt modelId="{A5746363-7072-402A-B1DB-AB853D9C878D}" type="pres">
      <dgm:prSet presAssocID="{EB97DA49-85E8-42F7-8F2F-FFB242C2EB66}" presName="arrow" presStyleLbl="bgShp" presStyleIdx="0" presStyleCnt="1" custScaleX="84460"/>
      <dgm:spPr/>
    </dgm:pt>
    <dgm:pt modelId="{49DE30B3-E699-4800-BAFE-28E62A25F2CA}" type="pres">
      <dgm:prSet presAssocID="{EB97DA49-85E8-42F7-8F2F-FFB242C2EB66}" presName="linearProcess" presStyleCnt="0"/>
      <dgm:spPr/>
    </dgm:pt>
    <dgm:pt modelId="{B8CA7854-A603-47AE-A531-638D2258579E}" type="pres">
      <dgm:prSet presAssocID="{EEBCC615-E58B-4774-8984-7FDF741FF68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88DD9F-42D3-4FCA-A703-37B596763429}" type="pres">
      <dgm:prSet presAssocID="{103E973B-55E8-42B9-9A08-83D27007E0CF}" presName="sibTrans" presStyleCnt="0"/>
      <dgm:spPr/>
    </dgm:pt>
    <dgm:pt modelId="{3142E223-0309-4385-9664-5539ADFA1D94}" type="pres">
      <dgm:prSet presAssocID="{DE171D2B-5590-4B35-BB89-7BB5F563169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A0AA66-54E8-4E31-9F01-750F3639C632}" type="pres">
      <dgm:prSet presAssocID="{2330283C-17D9-492D-A4F1-B6DD60B2B5A1}" presName="sibTrans" presStyleCnt="0"/>
      <dgm:spPr/>
    </dgm:pt>
    <dgm:pt modelId="{F1515029-2FBD-4748-8369-A6D099D0DE0D}" type="pres">
      <dgm:prSet presAssocID="{7A29D9F3-4C96-404C-A79A-ED6B8D4DF1D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F9F169-CB80-48FC-99FF-C172F58B4567}" type="pres">
      <dgm:prSet presAssocID="{9C261F6F-1CB7-44F4-A3DB-AE2FE80585A3}" presName="sibTrans" presStyleCnt="0"/>
      <dgm:spPr/>
    </dgm:pt>
    <dgm:pt modelId="{C4985990-A3D8-41B8-AF2E-8F3F1C93EAC8}" type="pres">
      <dgm:prSet presAssocID="{F128A154-7376-478B-870F-61B38E124BF7}" presName="textNode" presStyleLbl="node1" presStyleIdx="3" presStyleCnt="4" custScaleX="56911" custScaleY="135558" custLinFactNeighborX="20605" custLinFactNeighborY="-82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4891CA4-739F-4799-A6CD-019B2CD690A9}" type="presOf" srcId="{F128A154-7376-478B-870F-61B38E124BF7}" destId="{C4985990-A3D8-41B8-AF2E-8F3F1C93EAC8}" srcOrd="0" destOrd="0" presId="urn:microsoft.com/office/officeart/2005/8/layout/hProcess9"/>
    <dgm:cxn modelId="{58811FA4-80DF-418C-A914-968BFF7C98C0}" type="presOf" srcId="{DE171D2B-5590-4B35-BB89-7BB5F563169A}" destId="{3142E223-0309-4385-9664-5539ADFA1D94}" srcOrd="0" destOrd="0" presId="urn:microsoft.com/office/officeart/2005/8/layout/hProcess9"/>
    <dgm:cxn modelId="{C5887C4A-3D11-44A6-BE1F-2C5F7FB88921}" srcId="{EB97DA49-85E8-42F7-8F2F-FFB242C2EB66}" destId="{EEBCC615-E58B-4774-8984-7FDF741FF68B}" srcOrd="0" destOrd="0" parTransId="{0B1291B5-FDB3-42A9-B649-E90C2EABAD3A}" sibTransId="{103E973B-55E8-42B9-9A08-83D27007E0CF}"/>
    <dgm:cxn modelId="{281101B9-046D-46B9-86D0-A094E9E8ACBA}" type="presOf" srcId="{EEBCC615-E58B-4774-8984-7FDF741FF68B}" destId="{B8CA7854-A603-47AE-A531-638D2258579E}" srcOrd="0" destOrd="0" presId="urn:microsoft.com/office/officeart/2005/8/layout/hProcess9"/>
    <dgm:cxn modelId="{1BE3776E-3520-4AE4-ABA8-2D6B93FFDD7B}" srcId="{EB97DA49-85E8-42F7-8F2F-FFB242C2EB66}" destId="{F128A154-7376-478B-870F-61B38E124BF7}" srcOrd="3" destOrd="0" parTransId="{1812511D-EDB3-42AC-8425-F0B89E285104}" sibTransId="{D736647E-E1A0-4086-A043-76D1DE71F776}"/>
    <dgm:cxn modelId="{2CA62202-89D0-4760-9465-0F67C6581FAC}" srcId="{EB97DA49-85E8-42F7-8F2F-FFB242C2EB66}" destId="{DE171D2B-5590-4B35-BB89-7BB5F563169A}" srcOrd="1" destOrd="0" parTransId="{CA2E4CCA-9490-4777-A4AF-E8183B64BAF8}" sibTransId="{2330283C-17D9-492D-A4F1-B6DD60B2B5A1}"/>
    <dgm:cxn modelId="{B8B3B637-5D9F-438C-BE0A-3EE5A94122BB}" srcId="{EB97DA49-85E8-42F7-8F2F-FFB242C2EB66}" destId="{7A29D9F3-4C96-404C-A79A-ED6B8D4DF1D7}" srcOrd="2" destOrd="0" parTransId="{AA4108B8-0942-4B96-BC8A-7384D165DCC7}" sibTransId="{9C261F6F-1CB7-44F4-A3DB-AE2FE80585A3}"/>
    <dgm:cxn modelId="{B8F3FAF8-878D-4BC3-85E9-D071AD901502}" type="presOf" srcId="{EB97DA49-85E8-42F7-8F2F-FFB242C2EB66}" destId="{1CD3CD1B-4976-4935-AFF0-726E4AB6EE6E}" srcOrd="0" destOrd="0" presId="urn:microsoft.com/office/officeart/2005/8/layout/hProcess9"/>
    <dgm:cxn modelId="{3CE7FBC2-6FCE-49AA-8DF7-F5C38775D3D3}" type="presOf" srcId="{7A29D9F3-4C96-404C-A79A-ED6B8D4DF1D7}" destId="{F1515029-2FBD-4748-8369-A6D099D0DE0D}" srcOrd="0" destOrd="0" presId="urn:microsoft.com/office/officeart/2005/8/layout/hProcess9"/>
    <dgm:cxn modelId="{8D2E5ABB-DF4D-4EB3-BEEC-B00087CBBB28}" type="presParOf" srcId="{1CD3CD1B-4976-4935-AFF0-726E4AB6EE6E}" destId="{A5746363-7072-402A-B1DB-AB853D9C878D}" srcOrd="0" destOrd="0" presId="urn:microsoft.com/office/officeart/2005/8/layout/hProcess9"/>
    <dgm:cxn modelId="{D6C522A5-11A4-4C58-8AAD-013523B03A3D}" type="presParOf" srcId="{1CD3CD1B-4976-4935-AFF0-726E4AB6EE6E}" destId="{49DE30B3-E699-4800-BAFE-28E62A25F2CA}" srcOrd="1" destOrd="0" presId="urn:microsoft.com/office/officeart/2005/8/layout/hProcess9"/>
    <dgm:cxn modelId="{61FDC8E9-E51E-469C-BF05-71655784697A}" type="presParOf" srcId="{49DE30B3-E699-4800-BAFE-28E62A25F2CA}" destId="{B8CA7854-A603-47AE-A531-638D2258579E}" srcOrd="0" destOrd="0" presId="urn:microsoft.com/office/officeart/2005/8/layout/hProcess9"/>
    <dgm:cxn modelId="{33A01F0B-C069-4E21-90AD-32EC9F5AC8CA}" type="presParOf" srcId="{49DE30B3-E699-4800-BAFE-28E62A25F2CA}" destId="{F488DD9F-42D3-4FCA-A703-37B596763429}" srcOrd="1" destOrd="0" presId="urn:microsoft.com/office/officeart/2005/8/layout/hProcess9"/>
    <dgm:cxn modelId="{0F937B58-1C56-4066-BC7E-3F1809A0DE2A}" type="presParOf" srcId="{49DE30B3-E699-4800-BAFE-28E62A25F2CA}" destId="{3142E223-0309-4385-9664-5539ADFA1D94}" srcOrd="2" destOrd="0" presId="urn:microsoft.com/office/officeart/2005/8/layout/hProcess9"/>
    <dgm:cxn modelId="{82EADAB7-FD51-4841-B739-49D74EE1420C}" type="presParOf" srcId="{49DE30B3-E699-4800-BAFE-28E62A25F2CA}" destId="{96A0AA66-54E8-4E31-9F01-750F3639C632}" srcOrd="3" destOrd="0" presId="urn:microsoft.com/office/officeart/2005/8/layout/hProcess9"/>
    <dgm:cxn modelId="{AA4352AA-7617-4F76-8E7E-64E0B3204964}" type="presParOf" srcId="{49DE30B3-E699-4800-BAFE-28E62A25F2CA}" destId="{F1515029-2FBD-4748-8369-A6D099D0DE0D}" srcOrd="4" destOrd="0" presId="urn:microsoft.com/office/officeart/2005/8/layout/hProcess9"/>
    <dgm:cxn modelId="{840E3697-3F1C-4F31-8CD3-8ABB8C08A7B5}" type="presParOf" srcId="{49DE30B3-E699-4800-BAFE-28E62A25F2CA}" destId="{C3F9F169-CB80-48FC-99FF-C172F58B4567}" srcOrd="5" destOrd="0" presId="urn:microsoft.com/office/officeart/2005/8/layout/hProcess9"/>
    <dgm:cxn modelId="{B0A0CB40-94D1-49E8-B4AF-07631AD26A54}" type="presParOf" srcId="{49DE30B3-E699-4800-BAFE-28E62A25F2CA}" destId="{C4985990-A3D8-41B8-AF2E-8F3F1C93EAC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7B090-FF80-4B21-A304-116015DB1545}" type="doc">
      <dgm:prSet loTypeId="urn:microsoft.com/office/officeart/2005/8/layout/hProcess9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21ED72DE-91D1-4991-86E6-D11DFC31D26F}">
      <dgm:prSet phldrT="[Metin]"/>
      <dgm:spPr/>
      <dgm:t>
        <a:bodyPr/>
        <a:lstStyle/>
        <a:p>
          <a:endParaRPr lang="tr-TR" dirty="0"/>
        </a:p>
      </dgm:t>
    </dgm:pt>
    <dgm:pt modelId="{B5018B17-799A-411A-B646-457E44158842}" type="parTrans" cxnId="{31BD8228-1F31-4ADA-B0E9-2C516A27BC88}">
      <dgm:prSet/>
      <dgm:spPr/>
      <dgm:t>
        <a:bodyPr/>
        <a:lstStyle/>
        <a:p>
          <a:endParaRPr lang="tr-TR"/>
        </a:p>
      </dgm:t>
    </dgm:pt>
    <dgm:pt modelId="{CA51458A-49DB-4FC8-AAA8-6795F83A61B0}" type="sibTrans" cxnId="{31BD8228-1F31-4ADA-B0E9-2C516A27BC88}">
      <dgm:prSet/>
      <dgm:spPr/>
      <dgm:t>
        <a:bodyPr/>
        <a:lstStyle/>
        <a:p>
          <a:endParaRPr lang="tr-TR"/>
        </a:p>
      </dgm:t>
    </dgm:pt>
    <dgm:pt modelId="{D9706896-0077-497C-8069-8EA27C1D0A4D}">
      <dgm:prSet phldrT="[Metin]"/>
      <dgm:spPr/>
      <dgm:t>
        <a:bodyPr/>
        <a:lstStyle/>
        <a:p>
          <a:r>
            <a:rPr lang="tr-TR" b="1" dirty="0" smtClean="0"/>
            <a:t>Yağlı tohumlar stratejik ürün ilan edilmeli </a:t>
          </a:r>
          <a:endParaRPr lang="tr-TR" b="1" dirty="0"/>
        </a:p>
      </dgm:t>
    </dgm:pt>
    <dgm:pt modelId="{E3EBD354-C001-4268-88CA-7BE775142B2C}" type="parTrans" cxnId="{C0B1936B-32D2-419F-B70C-5DCBA2327D00}">
      <dgm:prSet/>
      <dgm:spPr/>
      <dgm:t>
        <a:bodyPr/>
        <a:lstStyle/>
        <a:p>
          <a:endParaRPr lang="tr-TR"/>
        </a:p>
      </dgm:t>
    </dgm:pt>
    <dgm:pt modelId="{B17CF096-7370-403E-85F0-BF5A2BAA0124}" type="sibTrans" cxnId="{C0B1936B-32D2-419F-B70C-5DCBA2327D00}">
      <dgm:prSet/>
      <dgm:spPr/>
      <dgm:t>
        <a:bodyPr/>
        <a:lstStyle/>
        <a:p>
          <a:endParaRPr lang="tr-TR"/>
        </a:p>
      </dgm:t>
    </dgm:pt>
    <dgm:pt modelId="{A8C181B7-5F7F-46E5-BC1E-1A2F236BD53E}">
      <dgm:prSet phldrT="[Metin]"/>
      <dgm:spPr/>
      <dgm:t>
        <a:bodyPr/>
        <a:lstStyle/>
        <a:p>
          <a:r>
            <a:rPr lang="tr-TR" b="1" dirty="0" smtClean="0"/>
            <a:t>Ayçiçeği üretim programı gözden geçirilmeli</a:t>
          </a:r>
          <a:endParaRPr lang="tr-TR" b="1" dirty="0"/>
        </a:p>
      </dgm:t>
    </dgm:pt>
    <dgm:pt modelId="{5243F181-E32A-4ABE-8BB3-98B3C373D9EA}" type="parTrans" cxnId="{33FD7C91-C004-4D1A-A4C8-C987BA10CD76}">
      <dgm:prSet/>
      <dgm:spPr/>
      <dgm:t>
        <a:bodyPr/>
        <a:lstStyle/>
        <a:p>
          <a:endParaRPr lang="tr-TR"/>
        </a:p>
      </dgm:t>
    </dgm:pt>
    <dgm:pt modelId="{065ECB9D-77F6-4794-BCA4-7DE0FFCF71B3}" type="sibTrans" cxnId="{33FD7C91-C004-4D1A-A4C8-C987BA10CD76}">
      <dgm:prSet/>
      <dgm:spPr/>
      <dgm:t>
        <a:bodyPr/>
        <a:lstStyle/>
        <a:p>
          <a:endParaRPr lang="tr-TR"/>
        </a:p>
      </dgm:t>
    </dgm:pt>
    <dgm:pt modelId="{01CD00CA-F5AD-4FC0-A42B-15F7407B69E8}">
      <dgm:prSet phldrT="[Metin]"/>
      <dgm:spPr/>
      <dgm:t>
        <a:bodyPr/>
        <a:lstStyle/>
        <a:p>
          <a:endParaRPr lang="tr-TR" dirty="0"/>
        </a:p>
      </dgm:t>
    </dgm:pt>
    <dgm:pt modelId="{B01D149A-A6B6-4031-9530-DECCF572C70E}" type="parTrans" cxnId="{38AF5CDD-5699-4578-B824-393F0FE56DA2}">
      <dgm:prSet/>
      <dgm:spPr/>
      <dgm:t>
        <a:bodyPr/>
        <a:lstStyle/>
        <a:p>
          <a:endParaRPr lang="tr-TR"/>
        </a:p>
      </dgm:t>
    </dgm:pt>
    <dgm:pt modelId="{639D10C2-8CB6-40A9-B855-75B809BAACF3}" type="sibTrans" cxnId="{38AF5CDD-5699-4578-B824-393F0FE56DA2}">
      <dgm:prSet/>
      <dgm:spPr/>
      <dgm:t>
        <a:bodyPr/>
        <a:lstStyle/>
        <a:p>
          <a:endParaRPr lang="tr-TR"/>
        </a:p>
      </dgm:t>
    </dgm:pt>
    <dgm:pt modelId="{75629E89-4632-430B-A94B-D693C5BE6CEA}">
      <dgm:prSet phldrT="[Metin]"/>
      <dgm:spPr/>
      <dgm:t>
        <a:bodyPr/>
        <a:lstStyle/>
        <a:p>
          <a:r>
            <a:rPr lang="tr-TR" b="1" dirty="0" smtClean="0"/>
            <a:t>Çiftçiye güvence veren,  </a:t>
          </a:r>
          <a:r>
            <a:rPr lang="tr-TR" b="1" dirty="0" smtClean="0">
              <a:solidFill>
                <a:srgbClr val="C00000"/>
              </a:solidFill>
            </a:rPr>
            <a:t>sözleşmeli üretim modeli </a:t>
          </a:r>
          <a:r>
            <a:rPr lang="tr-TR" b="1" dirty="0" smtClean="0"/>
            <a:t>yaygınlaştırılmalı.</a:t>
          </a:r>
          <a:endParaRPr lang="tr-TR" b="1" dirty="0"/>
        </a:p>
      </dgm:t>
    </dgm:pt>
    <dgm:pt modelId="{1DA1D83A-B76F-4680-93DA-236D4BAF191D}" type="parTrans" cxnId="{20F9C35F-021F-457E-92D7-4F3EDD4B074F}">
      <dgm:prSet/>
      <dgm:spPr/>
      <dgm:t>
        <a:bodyPr/>
        <a:lstStyle/>
        <a:p>
          <a:endParaRPr lang="tr-TR"/>
        </a:p>
      </dgm:t>
    </dgm:pt>
    <dgm:pt modelId="{4D26B0C7-E87C-42CB-AFBE-822DE1C431D6}" type="sibTrans" cxnId="{20F9C35F-021F-457E-92D7-4F3EDD4B074F}">
      <dgm:prSet/>
      <dgm:spPr/>
      <dgm:t>
        <a:bodyPr/>
        <a:lstStyle/>
        <a:p>
          <a:endParaRPr lang="tr-TR"/>
        </a:p>
      </dgm:t>
    </dgm:pt>
    <dgm:pt modelId="{FFBA662B-DC7E-478B-B70C-C774780AAEB1}">
      <dgm:prSet phldrT="[Metin]"/>
      <dgm:spPr/>
      <dgm:t>
        <a:bodyPr/>
        <a:lstStyle/>
        <a:p>
          <a:endParaRPr lang="tr-TR" dirty="0"/>
        </a:p>
      </dgm:t>
    </dgm:pt>
    <dgm:pt modelId="{012EB83F-3174-4706-89C1-067BBB1AAD74}" type="sibTrans" cxnId="{DC27E9BD-5A7C-44DA-B691-BF8F6A48F65B}">
      <dgm:prSet/>
      <dgm:spPr/>
      <dgm:t>
        <a:bodyPr/>
        <a:lstStyle/>
        <a:p>
          <a:endParaRPr lang="tr-TR"/>
        </a:p>
      </dgm:t>
    </dgm:pt>
    <dgm:pt modelId="{B47BCD3A-1AC9-41F2-A42E-87ABAB818788}" type="parTrans" cxnId="{DC27E9BD-5A7C-44DA-B691-BF8F6A48F65B}">
      <dgm:prSet/>
      <dgm:spPr/>
      <dgm:t>
        <a:bodyPr/>
        <a:lstStyle/>
        <a:p>
          <a:endParaRPr lang="tr-TR"/>
        </a:p>
      </dgm:t>
    </dgm:pt>
    <dgm:pt modelId="{BE758CDE-842C-4FCD-AB0C-6AF835D23379}" type="pres">
      <dgm:prSet presAssocID="{9D07B090-FF80-4B21-A304-116015DB154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E6B82E6-79F7-4D26-A505-45CD713493AF}" type="pres">
      <dgm:prSet presAssocID="{9D07B090-FF80-4B21-A304-116015DB1545}" presName="arrow" presStyleLbl="bgShp" presStyleIdx="0" presStyleCnt="1"/>
      <dgm:spPr/>
    </dgm:pt>
    <dgm:pt modelId="{370155A7-9D39-4C54-954A-31B568B7226A}" type="pres">
      <dgm:prSet presAssocID="{9D07B090-FF80-4B21-A304-116015DB1545}" presName="linearProcess" presStyleCnt="0"/>
      <dgm:spPr/>
    </dgm:pt>
    <dgm:pt modelId="{3379DB1E-8C8B-4A9D-8218-C2C715B8F09D}" type="pres">
      <dgm:prSet presAssocID="{21ED72DE-91D1-4991-86E6-D11DFC31D26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9E4A66-6319-40DF-8A13-5B33658D0A7E}" type="pres">
      <dgm:prSet presAssocID="{CA51458A-49DB-4FC8-AAA8-6795F83A61B0}" presName="sibTrans" presStyleCnt="0"/>
      <dgm:spPr/>
    </dgm:pt>
    <dgm:pt modelId="{1AA88BEA-7C15-43E2-9B6E-A409AEE61751}" type="pres">
      <dgm:prSet presAssocID="{FFBA662B-DC7E-478B-B70C-C774780AAEB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A7172C-1EB1-4C39-A0A0-9E4B83FAB987}" type="pres">
      <dgm:prSet presAssocID="{012EB83F-3174-4706-89C1-067BBB1AAD74}" presName="sibTrans" presStyleCnt="0"/>
      <dgm:spPr/>
    </dgm:pt>
    <dgm:pt modelId="{FEF084ED-E84D-44CC-A4C5-2DCE8FEA0712}" type="pres">
      <dgm:prSet presAssocID="{01CD00CA-F5AD-4FC0-A42B-15F7407B69E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A62B32D-4A7B-4912-A5D7-725C0E01A5E7}" type="presOf" srcId="{75629E89-4632-430B-A94B-D693C5BE6CEA}" destId="{FEF084ED-E84D-44CC-A4C5-2DCE8FEA0712}" srcOrd="0" destOrd="1" presId="urn:microsoft.com/office/officeart/2005/8/layout/hProcess9"/>
    <dgm:cxn modelId="{DC27E9BD-5A7C-44DA-B691-BF8F6A48F65B}" srcId="{9D07B090-FF80-4B21-A304-116015DB1545}" destId="{FFBA662B-DC7E-478B-B70C-C774780AAEB1}" srcOrd="1" destOrd="0" parTransId="{B47BCD3A-1AC9-41F2-A42E-87ABAB818788}" sibTransId="{012EB83F-3174-4706-89C1-067BBB1AAD74}"/>
    <dgm:cxn modelId="{20F9C35F-021F-457E-92D7-4F3EDD4B074F}" srcId="{01CD00CA-F5AD-4FC0-A42B-15F7407B69E8}" destId="{75629E89-4632-430B-A94B-D693C5BE6CEA}" srcOrd="0" destOrd="0" parTransId="{1DA1D83A-B76F-4680-93DA-236D4BAF191D}" sibTransId="{4D26B0C7-E87C-42CB-AFBE-822DE1C431D6}"/>
    <dgm:cxn modelId="{31BD8228-1F31-4ADA-B0E9-2C516A27BC88}" srcId="{9D07B090-FF80-4B21-A304-116015DB1545}" destId="{21ED72DE-91D1-4991-86E6-D11DFC31D26F}" srcOrd="0" destOrd="0" parTransId="{B5018B17-799A-411A-B646-457E44158842}" sibTransId="{CA51458A-49DB-4FC8-AAA8-6795F83A61B0}"/>
    <dgm:cxn modelId="{C0B1936B-32D2-419F-B70C-5DCBA2327D00}" srcId="{21ED72DE-91D1-4991-86E6-D11DFC31D26F}" destId="{D9706896-0077-497C-8069-8EA27C1D0A4D}" srcOrd="0" destOrd="0" parTransId="{E3EBD354-C001-4268-88CA-7BE775142B2C}" sibTransId="{B17CF096-7370-403E-85F0-BF5A2BAA0124}"/>
    <dgm:cxn modelId="{73856862-8157-4C6E-AAF0-B73DB569F123}" type="presOf" srcId="{FFBA662B-DC7E-478B-B70C-C774780AAEB1}" destId="{1AA88BEA-7C15-43E2-9B6E-A409AEE61751}" srcOrd="0" destOrd="0" presId="urn:microsoft.com/office/officeart/2005/8/layout/hProcess9"/>
    <dgm:cxn modelId="{33FD7C91-C004-4D1A-A4C8-C987BA10CD76}" srcId="{FFBA662B-DC7E-478B-B70C-C774780AAEB1}" destId="{A8C181B7-5F7F-46E5-BC1E-1A2F236BD53E}" srcOrd="0" destOrd="0" parTransId="{5243F181-E32A-4ABE-8BB3-98B3C373D9EA}" sibTransId="{065ECB9D-77F6-4794-BCA4-7DE0FFCF71B3}"/>
    <dgm:cxn modelId="{61444924-CD6B-4E4B-8F86-C52A711C493A}" type="presOf" srcId="{D9706896-0077-497C-8069-8EA27C1D0A4D}" destId="{3379DB1E-8C8B-4A9D-8218-C2C715B8F09D}" srcOrd="0" destOrd="1" presId="urn:microsoft.com/office/officeart/2005/8/layout/hProcess9"/>
    <dgm:cxn modelId="{38AF5CDD-5699-4578-B824-393F0FE56DA2}" srcId="{9D07B090-FF80-4B21-A304-116015DB1545}" destId="{01CD00CA-F5AD-4FC0-A42B-15F7407B69E8}" srcOrd="2" destOrd="0" parTransId="{B01D149A-A6B6-4031-9530-DECCF572C70E}" sibTransId="{639D10C2-8CB6-40A9-B855-75B809BAACF3}"/>
    <dgm:cxn modelId="{AE478D03-D3D8-452D-85BB-F6D530A0C004}" type="presOf" srcId="{A8C181B7-5F7F-46E5-BC1E-1A2F236BD53E}" destId="{1AA88BEA-7C15-43E2-9B6E-A409AEE61751}" srcOrd="0" destOrd="1" presId="urn:microsoft.com/office/officeart/2005/8/layout/hProcess9"/>
    <dgm:cxn modelId="{CE415937-D3D5-4340-8819-23D99B780098}" type="presOf" srcId="{9D07B090-FF80-4B21-A304-116015DB1545}" destId="{BE758CDE-842C-4FCD-AB0C-6AF835D23379}" srcOrd="0" destOrd="0" presId="urn:microsoft.com/office/officeart/2005/8/layout/hProcess9"/>
    <dgm:cxn modelId="{6FF56DD0-3247-421D-8D2B-954C6A7FA0BB}" type="presOf" srcId="{01CD00CA-F5AD-4FC0-A42B-15F7407B69E8}" destId="{FEF084ED-E84D-44CC-A4C5-2DCE8FEA0712}" srcOrd="0" destOrd="0" presId="urn:microsoft.com/office/officeart/2005/8/layout/hProcess9"/>
    <dgm:cxn modelId="{F9B90C9C-C7ED-47F4-A70D-37FF5AF2FE04}" type="presOf" srcId="{21ED72DE-91D1-4991-86E6-D11DFC31D26F}" destId="{3379DB1E-8C8B-4A9D-8218-C2C715B8F09D}" srcOrd="0" destOrd="0" presId="urn:microsoft.com/office/officeart/2005/8/layout/hProcess9"/>
    <dgm:cxn modelId="{9BABC098-CBCF-4FEB-9E19-F194986D63D3}" type="presParOf" srcId="{BE758CDE-842C-4FCD-AB0C-6AF835D23379}" destId="{4E6B82E6-79F7-4D26-A505-45CD713493AF}" srcOrd="0" destOrd="0" presId="urn:microsoft.com/office/officeart/2005/8/layout/hProcess9"/>
    <dgm:cxn modelId="{930898EB-C29C-4AF9-BC0D-41566E0DF933}" type="presParOf" srcId="{BE758CDE-842C-4FCD-AB0C-6AF835D23379}" destId="{370155A7-9D39-4C54-954A-31B568B7226A}" srcOrd="1" destOrd="0" presId="urn:microsoft.com/office/officeart/2005/8/layout/hProcess9"/>
    <dgm:cxn modelId="{39C12F9F-E0A2-4AF5-9F2B-C7080127F218}" type="presParOf" srcId="{370155A7-9D39-4C54-954A-31B568B7226A}" destId="{3379DB1E-8C8B-4A9D-8218-C2C715B8F09D}" srcOrd="0" destOrd="0" presId="urn:microsoft.com/office/officeart/2005/8/layout/hProcess9"/>
    <dgm:cxn modelId="{9DA05430-3424-4D6B-982A-6242DDC37D5B}" type="presParOf" srcId="{370155A7-9D39-4C54-954A-31B568B7226A}" destId="{699E4A66-6319-40DF-8A13-5B33658D0A7E}" srcOrd="1" destOrd="0" presId="urn:microsoft.com/office/officeart/2005/8/layout/hProcess9"/>
    <dgm:cxn modelId="{6F0C414E-38EB-4942-8751-AA58C24BED1D}" type="presParOf" srcId="{370155A7-9D39-4C54-954A-31B568B7226A}" destId="{1AA88BEA-7C15-43E2-9B6E-A409AEE61751}" srcOrd="2" destOrd="0" presId="urn:microsoft.com/office/officeart/2005/8/layout/hProcess9"/>
    <dgm:cxn modelId="{E4C247C8-42F7-483F-B74F-8A22150928A3}" type="presParOf" srcId="{370155A7-9D39-4C54-954A-31B568B7226A}" destId="{49A7172C-1EB1-4C39-A0A0-9E4B83FAB987}" srcOrd="3" destOrd="0" presId="urn:microsoft.com/office/officeart/2005/8/layout/hProcess9"/>
    <dgm:cxn modelId="{1BD5AE4B-D375-46B3-A82F-D7E8574E5894}" type="presParOf" srcId="{370155A7-9D39-4C54-954A-31B568B7226A}" destId="{FEF084ED-E84D-44CC-A4C5-2DCE8FEA071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07B090-FF80-4B21-A304-116015DB1545}" type="doc">
      <dgm:prSet loTypeId="urn:microsoft.com/office/officeart/2005/8/layout/hProcess4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21ED72DE-91D1-4991-86E6-D11DFC31D26F}">
      <dgm:prSet phldrT="[Metin]"/>
      <dgm:spPr/>
      <dgm:t>
        <a:bodyPr/>
        <a:lstStyle/>
        <a:p>
          <a:endParaRPr lang="tr-TR" dirty="0"/>
        </a:p>
      </dgm:t>
    </dgm:pt>
    <dgm:pt modelId="{B5018B17-799A-411A-B646-457E44158842}" type="parTrans" cxnId="{31BD8228-1F31-4ADA-B0E9-2C516A27BC88}">
      <dgm:prSet/>
      <dgm:spPr/>
      <dgm:t>
        <a:bodyPr/>
        <a:lstStyle/>
        <a:p>
          <a:endParaRPr lang="tr-TR"/>
        </a:p>
      </dgm:t>
    </dgm:pt>
    <dgm:pt modelId="{CA51458A-49DB-4FC8-AAA8-6795F83A61B0}" type="sibTrans" cxnId="{31BD8228-1F31-4ADA-B0E9-2C516A27BC88}">
      <dgm:prSet/>
      <dgm:spPr/>
      <dgm:t>
        <a:bodyPr/>
        <a:lstStyle/>
        <a:p>
          <a:endParaRPr lang="tr-TR"/>
        </a:p>
      </dgm:t>
    </dgm:pt>
    <dgm:pt modelId="{D9706896-0077-497C-8069-8EA27C1D0A4D}">
      <dgm:prSet phldrT="[Metin]"/>
      <dgm:spPr/>
      <dgm:t>
        <a:bodyPr/>
        <a:lstStyle/>
        <a:p>
          <a:r>
            <a:rPr lang="tr-TR" b="1" u="none" dirty="0" smtClean="0">
              <a:solidFill>
                <a:schemeClr val="tx1"/>
              </a:solidFill>
            </a:rPr>
            <a:t>Ayçiçeği kırım tesislerimizin çalışma kapasitesini mutlaka %80’inin üzerine çıkarmalıyız </a:t>
          </a:r>
          <a:endParaRPr lang="tr-TR" u="none" dirty="0">
            <a:solidFill>
              <a:schemeClr val="tx1"/>
            </a:solidFill>
          </a:endParaRPr>
        </a:p>
      </dgm:t>
    </dgm:pt>
    <dgm:pt modelId="{E3EBD354-C001-4268-88CA-7BE775142B2C}" type="parTrans" cxnId="{C0B1936B-32D2-419F-B70C-5DCBA2327D00}">
      <dgm:prSet/>
      <dgm:spPr/>
      <dgm:t>
        <a:bodyPr/>
        <a:lstStyle/>
        <a:p>
          <a:endParaRPr lang="tr-TR"/>
        </a:p>
      </dgm:t>
    </dgm:pt>
    <dgm:pt modelId="{B17CF096-7370-403E-85F0-BF5A2BAA0124}" type="sibTrans" cxnId="{C0B1936B-32D2-419F-B70C-5DCBA2327D00}">
      <dgm:prSet/>
      <dgm:spPr/>
      <dgm:t>
        <a:bodyPr/>
        <a:lstStyle/>
        <a:p>
          <a:endParaRPr lang="tr-TR"/>
        </a:p>
      </dgm:t>
    </dgm:pt>
    <dgm:pt modelId="{A8C181B7-5F7F-46E5-BC1E-1A2F236BD53E}">
      <dgm:prSet phldrT="[Metin]"/>
      <dgm:spPr/>
      <dgm:t>
        <a:bodyPr/>
        <a:lstStyle/>
        <a:p>
          <a:r>
            <a:rPr lang="tr-TR" b="1" u="none" dirty="0" smtClean="0">
              <a:solidFill>
                <a:schemeClr val="tx1"/>
              </a:solidFill>
            </a:rPr>
            <a:t>Güçlü ve modern </a:t>
          </a:r>
          <a:r>
            <a:rPr lang="tr-TR" b="1" u="none" dirty="0" err="1" smtClean="0">
              <a:solidFill>
                <a:schemeClr val="tx1"/>
              </a:solidFill>
            </a:rPr>
            <a:t>rafinasyon</a:t>
          </a:r>
          <a:r>
            <a:rPr lang="tr-TR" b="1" u="none" dirty="0" smtClean="0">
              <a:solidFill>
                <a:schemeClr val="tx1"/>
              </a:solidFill>
            </a:rPr>
            <a:t> sanayimizi koruyacak ekonomik tedbirleri almalıyız</a:t>
          </a:r>
          <a:endParaRPr lang="tr-TR" u="none" dirty="0">
            <a:solidFill>
              <a:schemeClr val="tx1"/>
            </a:solidFill>
          </a:endParaRPr>
        </a:p>
      </dgm:t>
    </dgm:pt>
    <dgm:pt modelId="{5243F181-E32A-4ABE-8BB3-98B3C373D9EA}" type="parTrans" cxnId="{33FD7C91-C004-4D1A-A4C8-C987BA10CD76}">
      <dgm:prSet/>
      <dgm:spPr/>
      <dgm:t>
        <a:bodyPr/>
        <a:lstStyle/>
        <a:p>
          <a:endParaRPr lang="tr-TR"/>
        </a:p>
      </dgm:t>
    </dgm:pt>
    <dgm:pt modelId="{065ECB9D-77F6-4794-BCA4-7DE0FFCF71B3}" type="sibTrans" cxnId="{33FD7C91-C004-4D1A-A4C8-C987BA10CD76}">
      <dgm:prSet/>
      <dgm:spPr/>
      <dgm:t>
        <a:bodyPr/>
        <a:lstStyle/>
        <a:p>
          <a:endParaRPr lang="tr-TR"/>
        </a:p>
      </dgm:t>
    </dgm:pt>
    <dgm:pt modelId="{01CD00CA-F5AD-4FC0-A42B-15F7407B69E8}">
      <dgm:prSet phldrT="[Metin]"/>
      <dgm:spPr/>
      <dgm:t>
        <a:bodyPr/>
        <a:lstStyle/>
        <a:p>
          <a:endParaRPr lang="tr-TR" dirty="0"/>
        </a:p>
      </dgm:t>
    </dgm:pt>
    <dgm:pt modelId="{B01D149A-A6B6-4031-9530-DECCF572C70E}" type="parTrans" cxnId="{38AF5CDD-5699-4578-B824-393F0FE56DA2}">
      <dgm:prSet/>
      <dgm:spPr/>
      <dgm:t>
        <a:bodyPr/>
        <a:lstStyle/>
        <a:p>
          <a:endParaRPr lang="tr-TR"/>
        </a:p>
      </dgm:t>
    </dgm:pt>
    <dgm:pt modelId="{639D10C2-8CB6-40A9-B855-75B809BAACF3}" type="sibTrans" cxnId="{38AF5CDD-5699-4578-B824-393F0FE56DA2}">
      <dgm:prSet/>
      <dgm:spPr/>
      <dgm:t>
        <a:bodyPr/>
        <a:lstStyle/>
        <a:p>
          <a:endParaRPr lang="tr-TR"/>
        </a:p>
      </dgm:t>
    </dgm:pt>
    <dgm:pt modelId="{75629E89-4632-430B-A94B-D693C5BE6CEA}">
      <dgm:prSet phldrT="[Metin]"/>
      <dgm:spPr/>
      <dgm:t>
        <a:bodyPr/>
        <a:lstStyle/>
        <a:p>
          <a:r>
            <a:rPr lang="tr-TR" b="1" u="none" dirty="0" smtClean="0">
              <a:solidFill>
                <a:schemeClr val="tx1"/>
              </a:solidFill>
            </a:rPr>
            <a:t>Pazar kaybetme tehlikesiyle karşı karşıya olduğumuz Ortadoğu ülkelerine yeni bir ihracat hamlesi başlatmalıyız</a:t>
          </a:r>
          <a:endParaRPr lang="tr-TR" u="none" dirty="0">
            <a:solidFill>
              <a:schemeClr val="tx1"/>
            </a:solidFill>
          </a:endParaRPr>
        </a:p>
      </dgm:t>
    </dgm:pt>
    <dgm:pt modelId="{1DA1D83A-B76F-4680-93DA-236D4BAF191D}" type="parTrans" cxnId="{20F9C35F-021F-457E-92D7-4F3EDD4B074F}">
      <dgm:prSet/>
      <dgm:spPr/>
      <dgm:t>
        <a:bodyPr/>
        <a:lstStyle/>
        <a:p>
          <a:endParaRPr lang="tr-TR"/>
        </a:p>
      </dgm:t>
    </dgm:pt>
    <dgm:pt modelId="{4D26B0C7-E87C-42CB-AFBE-822DE1C431D6}" type="sibTrans" cxnId="{20F9C35F-021F-457E-92D7-4F3EDD4B074F}">
      <dgm:prSet/>
      <dgm:spPr/>
      <dgm:t>
        <a:bodyPr/>
        <a:lstStyle/>
        <a:p>
          <a:endParaRPr lang="tr-TR"/>
        </a:p>
      </dgm:t>
    </dgm:pt>
    <dgm:pt modelId="{FFBA662B-DC7E-478B-B70C-C774780AAEB1}">
      <dgm:prSet phldrT="[Metin]"/>
      <dgm:spPr/>
      <dgm:t>
        <a:bodyPr/>
        <a:lstStyle/>
        <a:p>
          <a:endParaRPr lang="tr-TR" dirty="0"/>
        </a:p>
      </dgm:t>
    </dgm:pt>
    <dgm:pt modelId="{012EB83F-3174-4706-89C1-067BBB1AAD74}" type="sibTrans" cxnId="{DC27E9BD-5A7C-44DA-B691-BF8F6A48F65B}">
      <dgm:prSet/>
      <dgm:spPr/>
      <dgm:t>
        <a:bodyPr/>
        <a:lstStyle/>
        <a:p>
          <a:endParaRPr lang="tr-TR"/>
        </a:p>
      </dgm:t>
    </dgm:pt>
    <dgm:pt modelId="{B47BCD3A-1AC9-41F2-A42E-87ABAB818788}" type="parTrans" cxnId="{DC27E9BD-5A7C-44DA-B691-BF8F6A48F65B}">
      <dgm:prSet/>
      <dgm:spPr/>
      <dgm:t>
        <a:bodyPr/>
        <a:lstStyle/>
        <a:p>
          <a:endParaRPr lang="tr-TR"/>
        </a:p>
      </dgm:t>
    </dgm:pt>
    <dgm:pt modelId="{5DD39165-27AD-42B7-A66A-088B69ED95F3}" type="pres">
      <dgm:prSet presAssocID="{9D07B090-FF80-4B21-A304-116015DB15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791B8AA-3337-409E-BB21-8F67319513A0}" type="pres">
      <dgm:prSet presAssocID="{9D07B090-FF80-4B21-A304-116015DB1545}" presName="tSp" presStyleCnt="0"/>
      <dgm:spPr/>
    </dgm:pt>
    <dgm:pt modelId="{49FB44D5-62ED-4113-B771-A0BCCBA2877F}" type="pres">
      <dgm:prSet presAssocID="{9D07B090-FF80-4B21-A304-116015DB1545}" presName="bSp" presStyleCnt="0"/>
      <dgm:spPr/>
    </dgm:pt>
    <dgm:pt modelId="{C36648BD-8D41-463A-9D25-E03A8EF6A43F}" type="pres">
      <dgm:prSet presAssocID="{9D07B090-FF80-4B21-A304-116015DB1545}" presName="process" presStyleCnt="0"/>
      <dgm:spPr/>
    </dgm:pt>
    <dgm:pt modelId="{EBA33A4E-677C-4A0E-B79F-3B5B4293E72A}" type="pres">
      <dgm:prSet presAssocID="{21ED72DE-91D1-4991-86E6-D11DFC31D26F}" presName="composite1" presStyleCnt="0"/>
      <dgm:spPr/>
    </dgm:pt>
    <dgm:pt modelId="{D9B84D05-28FD-4929-B788-00FA1BCFF186}" type="pres">
      <dgm:prSet presAssocID="{21ED72DE-91D1-4991-86E6-D11DFC31D26F}" presName="dummyNode1" presStyleLbl="node1" presStyleIdx="0" presStyleCnt="3"/>
      <dgm:spPr/>
    </dgm:pt>
    <dgm:pt modelId="{DC61886B-0D4A-4623-A36C-2695DF4B7F62}" type="pres">
      <dgm:prSet presAssocID="{21ED72DE-91D1-4991-86E6-D11DFC31D26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5345B9-CCC8-431B-A107-C44D91DD4208}" type="pres">
      <dgm:prSet presAssocID="{21ED72DE-91D1-4991-86E6-D11DFC31D26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BDCCDD-C2CF-4B8C-B14F-D4E7E94F3D1C}" type="pres">
      <dgm:prSet presAssocID="{21ED72DE-91D1-4991-86E6-D11DFC31D26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E47D63-7C9D-490A-A69D-838EF4BEED87}" type="pres">
      <dgm:prSet presAssocID="{21ED72DE-91D1-4991-86E6-D11DFC31D26F}" presName="connSite1" presStyleCnt="0"/>
      <dgm:spPr/>
    </dgm:pt>
    <dgm:pt modelId="{8795A4E2-FC4E-4C26-9D9C-208D78676F5D}" type="pres">
      <dgm:prSet presAssocID="{CA51458A-49DB-4FC8-AAA8-6795F83A61B0}" presName="Name9" presStyleLbl="sibTrans2D1" presStyleIdx="0" presStyleCnt="2"/>
      <dgm:spPr/>
      <dgm:t>
        <a:bodyPr/>
        <a:lstStyle/>
        <a:p>
          <a:endParaRPr lang="tr-TR"/>
        </a:p>
      </dgm:t>
    </dgm:pt>
    <dgm:pt modelId="{CF5986BD-365F-409B-B519-25C405F06C6F}" type="pres">
      <dgm:prSet presAssocID="{FFBA662B-DC7E-478B-B70C-C774780AAEB1}" presName="composite2" presStyleCnt="0"/>
      <dgm:spPr/>
    </dgm:pt>
    <dgm:pt modelId="{80DC0041-9078-433D-A60F-45D5713746C2}" type="pres">
      <dgm:prSet presAssocID="{FFBA662B-DC7E-478B-B70C-C774780AAEB1}" presName="dummyNode2" presStyleLbl="node1" presStyleIdx="0" presStyleCnt="3"/>
      <dgm:spPr/>
    </dgm:pt>
    <dgm:pt modelId="{17DBD0F1-C88C-4759-BEC0-AAAF459F2CDB}" type="pres">
      <dgm:prSet presAssocID="{FFBA662B-DC7E-478B-B70C-C774780AAEB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EEDB60-9348-45BE-B6D9-4658BEBA6440}" type="pres">
      <dgm:prSet presAssocID="{FFBA662B-DC7E-478B-B70C-C774780AAEB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F4D9BA-9E00-4DA9-9C09-CE78DE7778D0}" type="pres">
      <dgm:prSet presAssocID="{FFBA662B-DC7E-478B-B70C-C774780AAEB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5BCBFB-43F1-464B-9AA5-2B55D1FB054A}" type="pres">
      <dgm:prSet presAssocID="{FFBA662B-DC7E-478B-B70C-C774780AAEB1}" presName="connSite2" presStyleCnt="0"/>
      <dgm:spPr/>
    </dgm:pt>
    <dgm:pt modelId="{4D1C2ADC-365D-4B49-B6FE-24CD3DEDA42C}" type="pres">
      <dgm:prSet presAssocID="{012EB83F-3174-4706-89C1-067BBB1AAD74}" presName="Name18" presStyleLbl="sibTrans2D1" presStyleIdx="1" presStyleCnt="2"/>
      <dgm:spPr/>
      <dgm:t>
        <a:bodyPr/>
        <a:lstStyle/>
        <a:p>
          <a:endParaRPr lang="tr-TR"/>
        </a:p>
      </dgm:t>
    </dgm:pt>
    <dgm:pt modelId="{2796DD1C-2C2D-4C97-92E5-FFD2B105FE4A}" type="pres">
      <dgm:prSet presAssocID="{01CD00CA-F5AD-4FC0-A42B-15F7407B69E8}" presName="composite1" presStyleCnt="0"/>
      <dgm:spPr/>
    </dgm:pt>
    <dgm:pt modelId="{07F44A2A-D78A-490D-A84C-544ED66AAD3E}" type="pres">
      <dgm:prSet presAssocID="{01CD00CA-F5AD-4FC0-A42B-15F7407B69E8}" presName="dummyNode1" presStyleLbl="node1" presStyleIdx="1" presStyleCnt="3"/>
      <dgm:spPr/>
    </dgm:pt>
    <dgm:pt modelId="{B54C752F-4CFD-4115-B0E8-5537A8FF0563}" type="pres">
      <dgm:prSet presAssocID="{01CD00CA-F5AD-4FC0-A42B-15F7407B69E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A7C868-6C23-49AC-A6B3-E1DDE151E387}" type="pres">
      <dgm:prSet presAssocID="{01CD00CA-F5AD-4FC0-A42B-15F7407B69E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24C97D-F45B-4A6D-A2F7-5C50A49A639B}" type="pres">
      <dgm:prSet presAssocID="{01CD00CA-F5AD-4FC0-A42B-15F7407B69E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C78D3C-7816-4860-8373-4149728EE775}" type="pres">
      <dgm:prSet presAssocID="{01CD00CA-F5AD-4FC0-A42B-15F7407B69E8}" presName="connSite1" presStyleCnt="0"/>
      <dgm:spPr/>
    </dgm:pt>
  </dgm:ptLst>
  <dgm:cxnLst>
    <dgm:cxn modelId="{8F551246-2FD5-4CEF-83CC-71C03951752D}" type="presOf" srcId="{D9706896-0077-497C-8069-8EA27C1D0A4D}" destId="{DC61886B-0D4A-4623-A36C-2695DF4B7F62}" srcOrd="0" destOrd="0" presId="urn:microsoft.com/office/officeart/2005/8/layout/hProcess4"/>
    <dgm:cxn modelId="{62347124-CF5C-4978-81CA-7FD7505B43C4}" type="presOf" srcId="{75629E89-4632-430B-A94B-D693C5BE6CEA}" destId="{B54C752F-4CFD-4115-B0E8-5537A8FF0563}" srcOrd="0" destOrd="0" presId="urn:microsoft.com/office/officeart/2005/8/layout/hProcess4"/>
    <dgm:cxn modelId="{A6B0793C-DAFF-455F-8DBC-A67C5875E682}" type="presOf" srcId="{A8C181B7-5F7F-46E5-BC1E-1A2F236BD53E}" destId="{17DBD0F1-C88C-4759-BEC0-AAAF459F2CDB}" srcOrd="0" destOrd="0" presId="urn:microsoft.com/office/officeart/2005/8/layout/hProcess4"/>
    <dgm:cxn modelId="{DC27E9BD-5A7C-44DA-B691-BF8F6A48F65B}" srcId="{9D07B090-FF80-4B21-A304-116015DB1545}" destId="{FFBA662B-DC7E-478B-B70C-C774780AAEB1}" srcOrd="1" destOrd="0" parTransId="{B47BCD3A-1AC9-41F2-A42E-87ABAB818788}" sibTransId="{012EB83F-3174-4706-89C1-067BBB1AAD74}"/>
    <dgm:cxn modelId="{20F9C35F-021F-457E-92D7-4F3EDD4B074F}" srcId="{01CD00CA-F5AD-4FC0-A42B-15F7407B69E8}" destId="{75629E89-4632-430B-A94B-D693C5BE6CEA}" srcOrd="0" destOrd="0" parTransId="{1DA1D83A-B76F-4680-93DA-236D4BAF191D}" sibTransId="{4D26B0C7-E87C-42CB-AFBE-822DE1C431D6}"/>
    <dgm:cxn modelId="{31BD8228-1F31-4ADA-B0E9-2C516A27BC88}" srcId="{9D07B090-FF80-4B21-A304-116015DB1545}" destId="{21ED72DE-91D1-4991-86E6-D11DFC31D26F}" srcOrd="0" destOrd="0" parTransId="{B5018B17-799A-411A-B646-457E44158842}" sibTransId="{CA51458A-49DB-4FC8-AAA8-6795F83A61B0}"/>
    <dgm:cxn modelId="{403EE4B1-8B8F-48A5-8E4E-D801540A82BA}" type="presOf" srcId="{9D07B090-FF80-4B21-A304-116015DB1545}" destId="{5DD39165-27AD-42B7-A66A-088B69ED95F3}" srcOrd="0" destOrd="0" presId="urn:microsoft.com/office/officeart/2005/8/layout/hProcess4"/>
    <dgm:cxn modelId="{C0B1936B-32D2-419F-B70C-5DCBA2327D00}" srcId="{21ED72DE-91D1-4991-86E6-D11DFC31D26F}" destId="{D9706896-0077-497C-8069-8EA27C1D0A4D}" srcOrd="0" destOrd="0" parTransId="{E3EBD354-C001-4268-88CA-7BE775142B2C}" sibTransId="{B17CF096-7370-403E-85F0-BF5A2BAA0124}"/>
    <dgm:cxn modelId="{AE678393-D686-42B6-93AE-9D2751238394}" type="presOf" srcId="{21ED72DE-91D1-4991-86E6-D11DFC31D26F}" destId="{BDBDCCDD-C2CF-4B8C-B14F-D4E7E94F3D1C}" srcOrd="0" destOrd="0" presId="urn:microsoft.com/office/officeart/2005/8/layout/hProcess4"/>
    <dgm:cxn modelId="{C0E0D693-FA97-4F85-8A99-280F74E9C1C6}" type="presOf" srcId="{CA51458A-49DB-4FC8-AAA8-6795F83A61B0}" destId="{8795A4E2-FC4E-4C26-9D9C-208D78676F5D}" srcOrd="0" destOrd="0" presId="urn:microsoft.com/office/officeart/2005/8/layout/hProcess4"/>
    <dgm:cxn modelId="{18FE293A-F8F6-47C5-8C9F-6F9070C46B3F}" type="presOf" srcId="{75629E89-4632-430B-A94B-D693C5BE6CEA}" destId="{5FA7C868-6C23-49AC-A6B3-E1DDE151E387}" srcOrd="1" destOrd="0" presId="urn:microsoft.com/office/officeart/2005/8/layout/hProcess4"/>
    <dgm:cxn modelId="{33FD7C91-C004-4D1A-A4C8-C987BA10CD76}" srcId="{FFBA662B-DC7E-478B-B70C-C774780AAEB1}" destId="{A8C181B7-5F7F-46E5-BC1E-1A2F236BD53E}" srcOrd="0" destOrd="0" parTransId="{5243F181-E32A-4ABE-8BB3-98B3C373D9EA}" sibTransId="{065ECB9D-77F6-4794-BCA4-7DE0FFCF71B3}"/>
    <dgm:cxn modelId="{41BAF1C9-6234-419C-A0F8-72D3BFD57561}" type="presOf" srcId="{A8C181B7-5F7F-46E5-BC1E-1A2F236BD53E}" destId="{F1EEDB60-9348-45BE-B6D9-4658BEBA6440}" srcOrd="1" destOrd="0" presId="urn:microsoft.com/office/officeart/2005/8/layout/hProcess4"/>
    <dgm:cxn modelId="{8DE98033-1C22-4C21-B51B-37D6F64284C5}" type="presOf" srcId="{FFBA662B-DC7E-478B-B70C-C774780AAEB1}" destId="{2EF4D9BA-9E00-4DA9-9C09-CE78DE7778D0}" srcOrd="0" destOrd="0" presId="urn:microsoft.com/office/officeart/2005/8/layout/hProcess4"/>
    <dgm:cxn modelId="{6A28CCDF-D068-4191-9676-570522B3D793}" type="presOf" srcId="{012EB83F-3174-4706-89C1-067BBB1AAD74}" destId="{4D1C2ADC-365D-4B49-B6FE-24CD3DEDA42C}" srcOrd="0" destOrd="0" presId="urn:microsoft.com/office/officeart/2005/8/layout/hProcess4"/>
    <dgm:cxn modelId="{38AF5CDD-5699-4578-B824-393F0FE56DA2}" srcId="{9D07B090-FF80-4B21-A304-116015DB1545}" destId="{01CD00CA-F5AD-4FC0-A42B-15F7407B69E8}" srcOrd="2" destOrd="0" parTransId="{B01D149A-A6B6-4031-9530-DECCF572C70E}" sibTransId="{639D10C2-8CB6-40A9-B855-75B809BAACF3}"/>
    <dgm:cxn modelId="{B705622A-51F8-49C6-94E1-76DBD3F5C5FF}" type="presOf" srcId="{01CD00CA-F5AD-4FC0-A42B-15F7407B69E8}" destId="{E824C97D-F45B-4A6D-A2F7-5C50A49A639B}" srcOrd="0" destOrd="0" presId="urn:microsoft.com/office/officeart/2005/8/layout/hProcess4"/>
    <dgm:cxn modelId="{B5648FD3-F284-491C-A17B-F50A0DFB922D}" type="presOf" srcId="{D9706896-0077-497C-8069-8EA27C1D0A4D}" destId="{C75345B9-CCC8-431B-A107-C44D91DD4208}" srcOrd="1" destOrd="0" presId="urn:microsoft.com/office/officeart/2005/8/layout/hProcess4"/>
    <dgm:cxn modelId="{13B3A8AE-E7E6-4FF8-B85D-A319D72E1C54}" type="presParOf" srcId="{5DD39165-27AD-42B7-A66A-088B69ED95F3}" destId="{9791B8AA-3337-409E-BB21-8F67319513A0}" srcOrd="0" destOrd="0" presId="urn:microsoft.com/office/officeart/2005/8/layout/hProcess4"/>
    <dgm:cxn modelId="{F601BB92-5F70-40E8-A5C7-EA6EA21A6A31}" type="presParOf" srcId="{5DD39165-27AD-42B7-A66A-088B69ED95F3}" destId="{49FB44D5-62ED-4113-B771-A0BCCBA2877F}" srcOrd="1" destOrd="0" presId="urn:microsoft.com/office/officeart/2005/8/layout/hProcess4"/>
    <dgm:cxn modelId="{4833AEE6-0F8D-4796-B861-A8E77D44379A}" type="presParOf" srcId="{5DD39165-27AD-42B7-A66A-088B69ED95F3}" destId="{C36648BD-8D41-463A-9D25-E03A8EF6A43F}" srcOrd="2" destOrd="0" presId="urn:microsoft.com/office/officeart/2005/8/layout/hProcess4"/>
    <dgm:cxn modelId="{533F16CF-7C3E-441C-8636-6B92AD0DDA66}" type="presParOf" srcId="{C36648BD-8D41-463A-9D25-E03A8EF6A43F}" destId="{EBA33A4E-677C-4A0E-B79F-3B5B4293E72A}" srcOrd="0" destOrd="0" presId="urn:microsoft.com/office/officeart/2005/8/layout/hProcess4"/>
    <dgm:cxn modelId="{41E844CE-035B-44FC-BBF4-ED44CFE768EA}" type="presParOf" srcId="{EBA33A4E-677C-4A0E-B79F-3B5B4293E72A}" destId="{D9B84D05-28FD-4929-B788-00FA1BCFF186}" srcOrd="0" destOrd="0" presId="urn:microsoft.com/office/officeart/2005/8/layout/hProcess4"/>
    <dgm:cxn modelId="{044ABF21-65F9-436D-A237-D2EA3C9661E9}" type="presParOf" srcId="{EBA33A4E-677C-4A0E-B79F-3B5B4293E72A}" destId="{DC61886B-0D4A-4623-A36C-2695DF4B7F62}" srcOrd="1" destOrd="0" presId="urn:microsoft.com/office/officeart/2005/8/layout/hProcess4"/>
    <dgm:cxn modelId="{2E802373-AB16-4022-A5AA-45FD778A4231}" type="presParOf" srcId="{EBA33A4E-677C-4A0E-B79F-3B5B4293E72A}" destId="{C75345B9-CCC8-431B-A107-C44D91DD4208}" srcOrd="2" destOrd="0" presId="urn:microsoft.com/office/officeart/2005/8/layout/hProcess4"/>
    <dgm:cxn modelId="{7D907AA2-8FC3-4F88-B9A9-392AFCC82C8B}" type="presParOf" srcId="{EBA33A4E-677C-4A0E-B79F-3B5B4293E72A}" destId="{BDBDCCDD-C2CF-4B8C-B14F-D4E7E94F3D1C}" srcOrd="3" destOrd="0" presId="urn:microsoft.com/office/officeart/2005/8/layout/hProcess4"/>
    <dgm:cxn modelId="{AF03BF75-0F8E-4519-A211-8AAC5220FEA9}" type="presParOf" srcId="{EBA33A4E-677C-4A0E-B79F-3B5B4293E72A}" destId="{A9E47D63-7C9D-490A-A69D-838EF4BEED87}" srcOrd="4" destOrd="0" presId="urn:microsoft.com/office/officeart/2005/8/layout/hProcess4"/>
    <dgm:cxn modelId="{CC2CFFF3-DA00-4129-88A3-7C3B8C74210D}" type="presParOf" srcId="{C36648BD-8D41-463A-9D25-E03A8EF6A43F}" destId="{8795A4E2-FC4E-4C26-9D9C-208D78676F5D}" srcOrd="1" destOrd="0" presId="urn:microsoft.com/office/officeart/2005/8/layout/hProcess4"/>
    <dgm:cxn modelId="{CD79C093-DC03-4FC6-B2E5-3B8EBF26A948}" type="presParOf" srcId="{C36648BD-8D41-463A-9D25-E03A8EF6A43F}" destId="{CF5986BD-365F-409B-B519-25C405F06C6F}" srcOrd="2" destOrd="0" presId="urn:microsoft.com/office/officeart/2005/8/layout/hProcess4"/>
    <dgm:cxn modelId="{D345972B-A95B-483A-8D5A-2BB98FD9DCCD}" type="presParOf" srcId="{CF5986BD-365F-409B-B519-25C405F06C6F}" destId="{80DC0041-9078-433D-A60F-45D5713746C2}" srcOrd="0" destOrd="0" presId="urn:microsoft.com/office/officeart/2005/8/layout/hProcess4"/>
    <dgm:cxn modelId="{C1C89731-9904-4583-B1FA-92FEE5F3D0AE}" type="presParOf" srcId="{CF5986BD-365F-409B-B519-25C405F06C6F}" destId="{17DBD0F1-C88C-4759-BEC0-AAAF459F2CDB}" srcOrd="1" destOrd="0" presId="urn:microsoft.com/office/officeart/2005/8/layout/hProcess4"/>
    <dgm:cxn modelId="{15327F9D-AA2C-47E6-A38D-1C3CF787DB99}" type="presParOf" srcId="{CF5986BD-365F-409B-B519-25C405F06C6F}" destId="{F1EEDB60-9348-45BE-B6D9-4658BEBA6440}" srcOrd="2" destOrd="0" presId="urn:microsoft.com/office/officeart/2005/8/layout/hProcess4"/>
    <dgm:cxn modelId="{83C96FF5-6E06-4811-9750-6C2C365634FC}" type="presParOf" srcId="{CF5986BD-365F-409B-B519-25C405F06C6F}" destId="{2EF4D9BA-9E00-4DA9-9C09-CE78DE7778D0}" srcOrd="3" destOrd="0" presId="urn:microsoft.com/office/officeart/2005/8/layout/hProcess4"/>
    <dgm:cxn modelId="{7F4B7109-53C7-4F74-B6E3-8FA4E6423314}" type="presParOf" srcId="{CF5986BD-365F-409B-B519-25C405F06C6F}" destId="{3F5BCBFB-43F1-464B-9AA5-2B55D1FB054A}" srcOrd="4" destOrd="0" presId="urn:microsoft.com/office/officeart/2005/8/layout/hProcess4"/>
    <dgm:cxn modelId="{7396F58A-029F-454A-A89A-57B20B0DB668}" type="presParOf" srcId="{C36648BD-8D41-463A-9D25-E03A8EF6A43F}" destId="{4D1C2ADC-365D-4B49-B6FE-24CD3DEDA42C}" srcOrd="3" destOrd="0" presId="urn:microsoft.com/office/officeart/2005/8/layout/hProcess4"/>
    <dgm:cxn modelId="{7155E415-C215-4785-9E03-D262761713C3}" type="presParOf" srcId="{C36648BD-8D41-463A-9D25-E03A8EF6A43F}" destId="{2796DD1C-2C2D-4C97-92E5-FFD2B105FE4A}" srcOrd="4" destOrd="0" presId="urn:microsoft.com/office/officeart/2005/8/layout/hProcess4"/>
    <dgm:cxn modelId="{B5A5F651-01D1-46F2-90C4-CB5216D11AF5}" type="presParOf" srcId="{2796DD1C-2C2D-4C97-92E5-FFD2B105FE4A}" destId="{07F44A2A-D78A-490D-A84C-544ED66AAD3E}" srcOrd="0" destOrd="0" presId="urn:microsoft.com/office/officeart/2005/8/layout/hProcess4"/>
    <dgm:cxn modelId="{1842548F-F755-4B74-862A-6045FBCFC84D}" type="presParOf" srcId="{2796DD1C-2C2D-4C97-92E5-FFD2B105FE4A}" destId="{B54C752F-4CFD-4115-B0E8-5537A8FF0563}" srcOrd="1" destOrd="0" presId="urn:microsoft.com/office/officeart/2005/8/layout/hProcess4"/>
    <dgm:cxn modelId="{A123295A-431C-4B78-8A40-4501E2AB2490}" type="presParOf" srcId="{2796DD1C-2C2D-4C97-92E5-FFD2B105FE4A}" destId="{5FA7C868-6C23-49AC-A6B3-E1DDE151E387}" srcOrd="2" destOrd="0" presId="urn:microsoft.com/office/officeart/2005/8/layout/hProcess4"/>
    <dgm:cxn modelId="{2DB4551D-AF80-484B-AF32-3F70FE82F510}" type="presParOf" srcId="{2796DD1C-2C2D-4C97-92E5-FFD2B105FE4A}" destId="{E824C97D-F45B-4A6D-A2F7-5C50A49A639B}" srcOrd="3" destOrd="0" presId="urn:microsoft.com/office/officeart/2005/8/layout/hProcess4"/>
    <dgm:cxn modelId="{421B98D3-0F63-4C88-B567-4B1207BC7738}" type="presParOf" srcId="{2796DD1C-2C2D-4C97-92E5-FFD2B105FE4A}" destId="{F1C78D3C-7816-4860-8373-4149728EE77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07B090-FF80-4B21-A304-116015DB1545}" type="doc">
      <dgm:prSet loTypeId="urn:microsoft.com/office/officeart/2005/8/layout/hProcess4" loCatId="process" qsTypeId="urn:microsoft.com/office/officeart/2005/8/quickstyle/3d6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21ED72DE-91D1-4991-86E6-D11DFC31D26F}">
      <dgm:prSet phldrT="[Metin]"/>
      <dgm:spPr/>
      <dgm:t>
        <a:bodyPr/>
        <a:lstStyle/>
        <a:p>
          <a:endParaRPr lang="tr-TR" dirty="0"/>
        </a:p>
      </dgm:t>
    </dgm:pt>
    <dgm:pt modelId="{B5018B17-799A-411A-B646-457E44158842}" type="parTrans" cxnId="{31BD8228-1F31-4ADA-B0E9-2C516A27BC88}">
      <dgm:prSet/>
      <dgm:spPr/>
      <dgm:t>
        <a:bodyPr/>
        <a:lstStyle/>
        <a:p>
          <a:endParaRPr lang="tr-TR"/>
        </a:p>
      </dgm:t>
    </dgm:pt>
    <dgm:pt modelId="{CA51458A-49DB-4FC8-AAA8-6795F83A61B0}" type="sibTrans" cxnId="{31BD8228-1F31-4ADA-B0E9-2C516A27BC88}">
      <dgm:prSet/>
      <dgm:spPr/>
      <dgm:t>
        <a:bodyPr/>
        <a:lstStyle/>
        <a:p>
          <a:endParaRPr lang="tr-TR"/>
        </a:p>
      </dgm:t>
    </dgm:pt>
    <dgm:pt modelId="{D9706896-0077-497C-8069-8EA27C1D0A4D}">
      <dgm:prSet phldrT="[Metin]"/>
      <dgm:spPr/>
      <dgm:t>
        <a:bodyPr/>
        <a:lstStyle/>
        <a:p>
          <a:r>
            <a:rPr lang="tr-TR" b="1" dirty="0" smtClean="0"/>
            <a:t>İthalatta uygulanan gümrük vergilerinin belirlenmesi sırasında Ticaret Bakanlığı ile iş birliği yapmalıyız</a:t>
          </a:r>
          <a:endParaRPr lang="tr-TR" u="none" dirty="0"/>
        </a:p>
      </dgm:t>
    </dgm:pt>
    <dgm:pt modelId="{E3EBD354-C001-4268-88CA-7BE775142B2C}" type="parTrans" cxnId="{C0B1936B-32D2-419F-B70C-5DCBA2327D00}">
      <dgm:prSet/>
      <dgm:spPr/>
      <dgm:t>
        <a:bodyPr/>
        <a:lstStyle/>
        <a:p>
          <a:endParaRPr lang="tr-TR"/>
        </a:p>
      </dgm:t>
    </dgm:pt>
    <dgm:pt modelId="{B17CF096-7370-403E-85F0-BF5A2BAA0124}" type="sibTrans" cxnId="{C0B1936B-32D2-419F-B70C-5DCBA2327D00}">
      <dgm:prSet/>
      <dgm:spPr/>
      <dgm:t>
        <a:bodyPr/>
        <a:lstStyle/>
        <a:p>
          <a:endParaRPr lang="tr-TR"/>
        </a:p>
      </dgm:t>
    </dgm:pt>
    <dgm:pt modelId="{A8C181B7-5F7F-46E5-BC1E-1A2F236BD53E}">
      <dgm:prSet phldrT="[Metin]"/>
      <dgm:spPr/>
      <dgm:t>
        <a:bodyPr/>
        <a:lstStyle/>
        <a:p>
          <a:r>
            <a:rPr lang="tr-TR" b="1" smtClean="0">
              <a:latin typeface="+mn-lt"/>
              <a:cs typeface="Arial" panose="020B0604020202020204" pitchFamily="34" charset="0"/>
            </a:rPr>
            <a:t>İkili anlaşma gereği Bosna Hersek’ten ithal edilen sıfır gümrüklü ham ve rafine ayçiçeği yağı </a:t>
          </a:r>
          <a:r>
            <a:rPr lang="tr-TR" b="1" smtClean="0">
              <a:latin typeface="+mn-lt"/>
            </a:rPr>
            <a:t>ithalatı sektörde fiyat dengesizliğine yol açıyor! Gözden geçirilmeli ve gerekirse kaldırılmalı!</a:t>
          </a:r>
          <a:endParaRPr lang="tr-TR" b="1" u="none" dirty="0">
            <a:latin typeface="+mn-lt"/>
          </a:endParaRPr>
        </a:p>
      </dgm:t>
    </dgm:pt>
    <dgm:pt modelId="{5243F181-E32A-4ABE-8BB3-98B3C373D9EA}" type="parTrans" cxnId="{33FD7C91-C004-4D1A-A4C8-C987BA10CD76}">
      <dgm:prSet/>
      <dgm:spPr/>
      <dgm:t>
        <a:bodyPr/>
        <a:lstStyle/>
        <a:p>
          <a:endParaRPr lang="tr-TR"/>
        </a:p>
      </dgm:t>
    </dgm:pt>
    <dgm:pt modelId="{065ECB9D-77F6-4794-BCA4-7DE0FFCF71B3}" type="sibTrans" cxnId="{33FD7C91-C004-4D1A-A4C8-C987BA10CD76}">
      <dgm:prSet/>
      <dgm:spPr/>
      <dgm:t>
        <a:bodyPr/>
        <a:lstStyle/>
        <a:p>
          <a:endParaRPr lang="tr-TR"/>
        </a:p>
      </dgm:t>
    </dgm:pt>
    <dgm:pt modelId="{01CD00CA-F5AD-4FC0-A42B-15F7407B69E8}">
      <dgm:prSet phldrT="[Metin]"/>
      <dgm:spPr/>
      <dgm:t>
        <a:bodyPr/>
        <a:lstStyle/>
        <a:p>
          <a:endParaRPr lang="tr-TR" dirty="0"/>
        </a:p>
      </dgm:t>
    </dgm:pt>
    <dgm:pt modelId="{B01D149A-A6B6-4031-9530-DECCF572C70E}" type="parTrans" cxnId="{38AF5CDD-5699-4578-B824-393F0FE56DA2}">
      <dgm:prSet/>
      <dgm:spPr/>
      <dgm:t>
        <a:bodyPr/>
        <a:lstStyle/>
        <a:p>
          <a:endParaRPr lang="tr-TR"/>
        </a:p>
      </dgm:t>
    </dgm:pt>
    <dgm:pt modelId="{639D10C2-8CB6-40A9-B855-75B809BAACF3}" type="sibTrans" cxnId="{38AF5CDD-5699-4578-B824-393F0FE56DA2}">
      <dgm:prSet/>
      <dgm:spPr/>
      <dgm:t>
        <a:bodyPr/>
        <a:lstStyle/>
        <a:p>
          <a:endParaRPr lang="tr-TR"/>
        </a:p>
      </dgm:t>
    </dgm:pt>
    <dgm:pt modelId="{75629E89-4632-430B-A94B-D693C5BE6CEA}">
      <dgm:prSet phldrT="[Metin]"/>
      <dgm:spPr/>
      <dgm:t>
        <a:bodyPr/>
        <a:lstStyle/>
        <a:p>
          <a:r>
            <a:rPr lang="tr-TR" b="1" dirty="0" smtClean="0"/>
            <a:t>Sanayi sektörü son dönemdeki girdi fiyatları ve ekonomik zorluklarla uğraşırken, haksız rekabetle başa çıkamaz!</a:t>
          </a:r>
          <a:endParaRPr lang="tr-TR" u="none" dirty="0"/>
        </a:p>
      </dgm:t>
    </dgm:pt>
    <dgm:pt modelId="{1DA1D83A-B76F-4680-93DA-236D4BAF191D}" type="parTrans" cxnId="{20F9C35F-021F-457E-92D7-4F3EDD4B074F}">
      <dgm:prSet/>
      <dgm:spPr/>
      <dgm:t>
        <a:bodyPr/>
        <a:lstStyle/>
        <a:p>
          <a:endParaRPr lang="tr-TR"/>
        </a:p>
      </dgm:t>
    </dgm:pt>
    <dgm:pt modelId="{4D26B0C7-E87C-42CB-AFBE-822DE1C431D6}" type="sibTrans" cxnId="{20F9C35F-021F-457E-92D7-4F3EDD4B074F}">
      <dgm:prSet/>
      <dgm:spPr/>
      <dgm:t>
        <a:bodyPr/>
        <a:lstStyle/>
        <a:p>
          <a:endParaRPr lang="tr-TR"/>
        </a:p>
      </dgm:t>
    </dgm:pt>
    <dgm:pt modelId="{FFBA662B-DC7E-478B-B70C-C774780AAEB1}">
      <dgm:prSet phldrT="[Metin]"/>
      <dgm:spPr/>
      <dgm:t>
        <a:bodyPr/>
        <a:lstStyle/>
        <a:p>
          <a:endParaRPr lang="tr-TR" dirty="0"/>
        </a:p>
      </dgm:t>
    </dgm:pt>
    <dgm:pt modelId="{012EB83F-3174-4706-89C1-067BBB1AAD74}" type="sibTrans" cxnId="{DC27E9BD-5A7C-44DA-B691-BF8F6A48F65B}">
      <dgm:prSet/>
      <dgm:spPr/>
      <dgm:t>
        <a:bodyPr/>
        <a:lstStyle/>
        <a:p>
          <a:endParaRPr lang="tr-TR"/>
        </a:p>
      </dgm:t>
    </dgm:pt>
    <dgm:pt modelId="{B47BCD3A-1AC9-41F2-A42E-87ABAB818788}" type="parTrans" cxnId="{DC27E9BD-5A7C-44DA-B691-BF8F6A48F65B}">
      <dgm:prSet/>
      <dgm:spPr/>
      <dgm:t>
        <a:bodyPr/>
        <a:lstStyle/>
        <a:p>
          <a:endParaRPr lang="tr-TR"/>
        </a:p>
      </dgm:t>
    </dgm:pt>
    <dgm:pt modelId="{5DD39165-27AD-42B7-A66A-088B69ED95F3}" type="pres">
      <dgm:prSet presAssocID="{9D07B090-FF80-4B21-A304-116015DB15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791B8AA-3337-409E-BB21-8F67319513A0}" type="pres">
      <dgm:prSet presAssocID="{9D07B090-FF80-4B21-A304-116015DB1545}" presName="tSp" presStyleCnt="0"/>
      <dgm:spPr/>
      <dgm:t>
        <a:bodyPr/>
        <a:lstStyle/>
        <a:p>
          <a:endParaRPr lang="tr-TR"/>
        </a:p>
      </dgm:t>
    </dgm:pt>
    <dgm:pt modelId="{49FB44D5-62ED-4113-B771-A0BCCBA2877F}" type="pres">
      <dgm:prSet presAssocID="{9D07B090-FF80-4B21-A304-116015DB1545}" presName="bSp" presStyleCnt="0"/>
      <dgm:spPr/>
      <dgm:t>
        <a:bodyPr/>
        <a:lstStyle/>
        <a:p>
          <a:endParaRPr lang="tr-TR"/>
        </a:p>
      </dgm:t>
    </dgm:pt>
    <dgm:pt modelId="{C36648BD-8D41-463A-9D25-E03A8EF6A43F}" type="pres">
      <dgm:prSet presAssocID="{9D07B090-FF80-4B21-A304-116015DB1545}" presName="process" presStyleCnt="0"/>
      <dgm:spPr/>
      <dgm:t>
        <a:bodyPr/>
        <a:lstStyle/>
        <a:p>
          <a:endParaRPr lang="tr-TR"/>
        </a:p>
      </dgm:t>
    </dgm:pt>
    <dgm:pt modelId="{EBA33A4E-677C-4A0E-B79F-3B5B4293E72A}" type="pres">
      <dgm:prSet presAssocID="{21ED72DE-91D1-4991-86E6-D11DFC31D26F}" presName="composite1" presStyleCnt="0"/>
      <dgm:spPr/>
      <dgm:t>
        <a:bodyPr/>
        <a:lstStyle/>
        <a:p>
          <a:endParaRPr lang="tr-TR"/>
        </a:p>
      </dgm:t>
    </dgm:pt>
    <dgm:pt modelId="{D9B84D05-28FD-4929-B788-00FA1BCFF186}" type="pres">
      <dgm:prSet presAssocID="{21ED72DE-91D1-4991-86E6-D11DFC31D26F}" presName="dummyNode1" presStyleLbl="node1" presStyleIdx="0" presStyleCnt="3"/>
      <dgm:spPr/>
      <dgm:t>
        <a:bodyPr/>
        <a:lstStyle/>
        <a:p>
          <a:endParaRPr lang="tr-TR"/>
        </a:p>
      </dgm:t>
    </dgm:pt>
    <dgm:pt modelId="{DC61886B-0D4A-4623-A36C-2695DF4B7F62}" type="pres">
      <dgm:prSet presAssocID="{21ED72DE-91D1-4991-86E6-D11DFC31D26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5345B9-CCC8-431B-A107-C44D91DD4208}" type="pres">
      <dgm:prSet presAssocID="{21ED72DE-91D1-4991-86E6-D11DFC31D26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BDCCDD-C2CF-4B8C-B14F-D4E7E94F3D1C}" type="pres">
      <dgm:prSet presAssocID="{21ED72DE-91D1-4991-86E6-D11DFC31D26F}" presName="parentNode1" presStyleLbl="node1" presStyleIdx="0" presStyleCnt="3" custLinFactNeighborX="-34180" custLinFactNeighborY="-1758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E47D63-7C9D-490A-A69D-838EF4BEED87}" type="pres">
      <dgm:prSet presAssocID="{21ED72DE-91D1-4991-86E6-D11DFC31D26F}" presName="connSite1" presStyleCnt="0"/>
      <dgm:spPr/>
      <dgm:t>
        <a:bodyPr/>
        <a:lstStyle/>
        <a:p>
          <a:endParaRPr lang="tr-TR"/>
        </a:p>
      </dgm:t>
    </dgm:pt>
    <dgm:pt modelId="{8795A4E2-FC4E-4C26-9D9C-208D78676F5D}" type="pres">
      <dgm:prSet presAssocID="{CA51458A-49DB-4FC8-AAA8-6795F83A61B0}" presName="Name9" presStyleLbl="sibTrans2D1" presStyleIdx="0" presStyleCnt="2"/>
      <dgm:spPr/>
      <dgm:t>
        <a:bodyPr/>
        <a:lstStyle/>
        <a:p>
          <a:endParaRPr lang="tr-TR"/>
        </a:p>
      </dgm:t>
    </dgm:pt>
    <dgm:pt modelId="{CF5986BD-365F-409B-B519-25C405F06C6F}" type="pres">
      <dgm:prSet presAssocID="{FFBA662B-DC7E-478B-B70C-C774780AAEB1}" presName="composite2" presStyleCnt="0"/>
      <dgm:spPr/>
      <dgm:t>
        <a:bodyPr/>
        <a:lstStyle/>
        <a:p>
          <a:endParaRPr lang="tr-TR"/>
        </a:p>
      </dgm:t>
    </dgm:pt>
    <dgm:pt modelId="{80DC0041-9078-433D-A60F-45D5713746C2}" type="pres">
      <dgm:prSet presAssocID="{FFBA662B-DC7E-478B-B70C-C774780AAEB1}" presName="dummyNode2" presStyleLbl="node1" presStyleIdx="0" presStyleCnt="3"/>
      <dgm:spPr/>
      <dgm:t>
        <a:bodyPr/>
        <a:lstStyle/>
        <a:p>
          <a:endParaRPr lang="tr-TR"/>
        </a:p>
      </dgm:t>
    </dgm:pt>
    <dgm:pt modelId="{17DBD0F1-C88C-4759-BEC0-AAAF459F2CDB}" type="pres">
      <dgm:prSet presAssocID="{FFBA662B-DC7E-478B-B70C-C774780AAEB1}" presName="childNode2" presStyleLbl="bgAcc1" presStyleIdx="1" presStyleCnt="3" custLinFactNeighborX="-20579" custLinFactNeighborY="231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EEDB60-9348-45BE-B6D9-4658BEBA6440}" type="pres">
      <dgm:prSet presAssocID="{FFBA662B-DC7E-478B-B70C-C774780AAEB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F4D9BA-9E00-4DA9-9C09-CE78DE7778D0}" type="pres">
      <dgm:prSet presAssocID="{FFBA662B-DC7E-478B-B70C-C774780AAEB1}" presName="parentNode2" presStyleLbl="node1" presStyleIdx="1" presStyleCnt="3" custLinFactNeighborX="-54496" custLinFactNeighborY="4822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5BCBFB-43F1-464B-9AA5-2B55D1FB054A}" type="pres">
      <dgm:prSet presAssocID="{FFBA662B-DC7E-478B-B70C-C774780AAEB1}" presName="connSite2" presStyleCnt="0"/>
      <dgm:spPr/>
      <dgm:t>
        <a:bodyPr/>
        <a:lstStyle/>
        <a:p>
          <a:endParaRPr lang="tr-TR"/>
        </a:p>
      </dgm:t>
    </dgm:pt>
    <dgm:pt modelId="{4D1C2ADC-365D-4B49-B6FE-24CD3DEDA42C}" type="pres">
      <dgm:prSet presAssocID="{012EB83F-3174-4706-89C1-067BBB1AAD74}" presName="Name18" presStyleLbl="sibTrans2D1" presStyleIdx="1" presStyleCnt="2"/>
      <dgm:spPr/>
      <dgm:t>
        <a:bodyPr/>
        <a:lstStyle/>
        <a:p>
          <a:endParaRPr lang="tr-TR"/>
        </a:p>
      </dgm:t>
    </dgm:pt>
    <dgm:pt modelId="{2796DD1C-2C2D-4C97-92E5-FFD2B105FE4A}" type="pres">
      <dgm:prSet presAssocID="{01CD00CA-F5AD-4FC0-A42B-15F7407B69E8}" presName="composite1" presStyleCnt="0"/>
      <dgm:spPr/>
      <dgm:t>
        <a:bodyPr/>
        <a:lstStyle/>
        <a:p>
          <a:endParaRPr lang="tr-TR"/>
        </a:p>
      </dgm:t>
    </dgm:pt>
    <dgm:pt modelId="{07F44A2A-D78A-490D-A84C-544ED66AAD3E}" type="pres">
      <dgm:prSet presAssocID="{01CD00CA-F5AD-4FC0-A42B-15F7407B69E8}" presName="dummyNode1" presStyleLbl="node1" presStyleIdx="1" presStyleCnt="3"/>
      <dgm:spPr/>
      <dgm:t>
        <a:bodyPr/>
        <a:lstStyle/>
        <a:p>
          <a:endParaRPr lang="tr-TR"/>
        </a:p>
      </dgm:t>
    </dgm:pt>
    <dgm:pt modelId="{B54C752F-4CFD-4115-B0E8-5537A8FF0563}" type="pres">
      <dgm:prSet presAssocID="{01CD00CA-F5AD-4FC0-A42B-15F7407B69E8}" presName="childNode1" presStyleLbl="bgAcc1" presStyleIdx="2" presStyleCnt="3" custLinFactNeighborX="-30177" custLinFactNeighborY="368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A7C868-6C23-49AC-A6B3-E1DDE151E387}" type="pres">
      <dgm:prSet presAssocID="{01CD00CA-F5AD-4FC0-A42B-15F7407B69E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24C97D-F45B-4A6D-A2F7-5C50A49A639B}" type="pres">
      <dgm:prSet presAssocID="{01CD00CA-F5AD-4FC0-A42B-15F7407B69E8}" presName="parentNode1" presStyleLbl="node1" presStyleIdx="2" presStyleCnt="3" custLinFactNeighborX="4496" custLinFactNeighborY="3825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C78D3C-7816-4860-8373-4149728EE775}" type="pres">
      <dgm:prSet presAssocID="{01CD00CA-F5AD-4FC0-A42B-15F7407B69E8}" presName="connSite1" presStyleCnt="0"/>
      <dgm:spPr/>
      <dgm:t>
        <a:bodyPr/>
        <a:lstStyle/>
        <a:p>
          <a:endParaRPr lang="tr-TR"/>
        </a:p>
      </dgm:t>
    </dgm:pt>
  </dgm:ptLst>
  <dgm:cxnLst>
    <dgm:cxn modelId="{7D9762CF-9097-4ADE-981C-52C479EC32EC}" type="presOf" srcId="{A8C181B7-5F7F-46E5-BC1E-1A2F236BD53E}" destId="{F1EEDB60-9348-45BE-B6D9-4658BEBA6440}" srcOrd="1" destOrd="0" presId="urn:microsoft.com/office/officeart/2005/8/layout/hProcess4"/>
    <dgm:cxn modelId="{CBBBB3A7-4E4A-4C22-9F1F-FE11F9AE4CAE}" type="presOf" srcId="{D9706896-0077-497C-8069-8EA27C1D0A4D}" destId="{C75345B9-CCC8-431B-A107-C44D91DD4208}" srcOrd="1" destOrd="0" presId="urn:microsoft.com/office/officeart/2005/8/layout/hProcess4"/>
    <dgm:cxn modelId="{EC3B32AA-457D-4C5E-939A-1C28AB6016A4}" type="presOf" srcId="{75629E89-4632-430B-A94B-D693C5BE6CEA}" destId="{5FA7C868-6C23-49AC-A6B3-E1DDE151E387}" srcOrd="1" destOrd="0" presId="urn:microsoft.com/office/officeart/2005/8/layout/hProcess4"/>
    <dgm:cxn modelId="{DC27E9BD-5A7C-44DA-B691-BF8F6A48F65B}" srcId="{9D07B090-FF80-4B21-A304-116015DB1545}" destId="{FFBA662B-DC7E-478B-B70C-C774780AAEB1}" srcOrd="1" destOrd="0" parTransId="{B47BCD3A-1AC9-41F2-A42E-87ABAB818788}" sibTransId="{012EB83F-3174-4706-89C1-067BBB1AAD74}"/>
    <dgm:cxn modelId="{87F1ED83-8637-4AA7-B16F-A020D9CDB6F0}" type="presOf" srcId="{9D07B090-FF80-4B21-A304-116015DB1545}" destId="{5DD39165-27AD-42B7-A66A-088B69ED95F3}" srcOrd="0" destOrd="0" presId="urn:microsoft.com/office/officeart/2005/8/layout/hProcess4"/>
    <dgm:cxn modelId="{DBE31D64-AC89-4A49-89F4-F756C8C2DF1D}" type="presOf" srcId="{FFBA662B-DC7E-478B-B70C-C774780AAEB1}" destId="{2EF4D9BA-9E00-4DA9-9C09-CE78DE7778D0}" srcOrd="0" destOrd="0" presId="urn:microsoft.com/office/officeart/2005/8/layout/hProcess4"/>
    <dgm:cxn modelId="{31BD8228-1F31-4ADA-B0E9-2C516A27BC88}" srcId="{9D07B090-FF80-4B21-A304-116015DB1545}" destId="{21ED72DE-91D1-4991-86E6-D11DFC31D26F}" srcOrd="0" destOrd="0" parTransId="{B5018B17-799A-411A-B646-457E44158842}" sibTransId="{CA51458A-49DB-4FC8-AAA8-6795F83A61B0}"/>
    <dgm:cxn modelId="{20F9C35F-021F-457E-92D7-4F3EDD4B074F}" srcId="{01CD00CA-F5AD-4FC0-A42B-15F7407B69E8}" destId="{75629E89-4632-430B-A94B-D693C5BE6CEA}" srcOrd="0" destOrd="0" parTransId="{1DA1D83A-B76F-4680-93DA-236D4BAF191D}" sibTransId="{4D26B0C7-E87C-42CB-AFBE-822DE1C431D6}"/>
    <dgm:cxn modelId="{5D452C8E-CF7C-4200-AE12-B333D13B4344}" type="presOf" srcId="{01CD00CA-F5AD-4FC0-A42B-15F7407B69E8}" destId="{E824C97D-F45B-4A6D-A2F7-5C50A49A639B}" srcOrd="0" destOrd="0" presId="urn:microsoft.com/office/officeart/2005/8/layout/hProcess4"/>
    <dgm:cxn modelId="{C0B1936B-32D2-419F-B70C-5DCBA2327D00}" srcId="{21ED72DE-91D1-4991-86E6-D11DFC31D26F}" destId="{D9706896-0077-497C-8069-8EA27C1D0A4D}" srcOrd="0" destOrd="0" parTransId="{E3EBD354-C001-4268-88CA-7BE775142B2C}" sibTransId="{B17CF096-7370-403E-85F0-BF5A2BAA0124}"/>
    <dgm:cxn modelId="{EC00CA22-9CCA-4809-982B-D3083955FEED}" type="presOf" srcId="{A8C181B7-5F7F-46E5-BC1E-1A2F236BD53E}" destId="{17DBD0F1-C88C-4759-BEC0-AAAF459F2CDB}" srcOrd="0" destOrd="0" presId="urn:microsoft.com/office/officeart/2005/8/layout/hProcess4"/>
    <dgm:cxn modelId="{33FD7C91-C004-4D1A-A4C8-C987BA10CD76}" srcId="{FFBA662B-DC7E-478B-B70C-C774780AAEB1}" destId="{A8C181B7-5F7F-46E5-BC1E-1A2F236BD53E}" srcOrd="0" destOrd="0" parTransId="{5243F181-E32A-4ABE-8BB3-98B3C373D9EA}" sibTransId="{065ECB9D-77F6-4794-BCA4-7DE0FFCF71B3}"/>
    <dgm:cxn modelId="{38AF5CDD-5699-4578-B824-393F0FE56DA2}" srcId="{9D07B090-FF80-4B21-A304-116015DB1545}" destId="{01CD00CA-F5AD-4FC0-A42B-15F7407B69E8}" srcOrd="2" destOrd="0" parTransId="{B01D149A-A6B6-4031-9530-DECCF572C70E}" sibTransId="{639D10C2-8CB6-40A9-B855-75B809BAACF3}"/>
    <dgm:cxn modelId="{44189689-C194-42C2-B17A-98B6D2D5AECE}" type="presOf" srcId="{CA51458A-49DB-4FC8-AAA8-6795F83A61B0}" destId="{8795A4E2-FC4E-4C26-9D9C-208D78676F5D}" srcOrd="0" destOrd="0" presId="urn:microsoft.com/office/officeart/2005/8/layout/hProcess4"/>
    <dgm:cxn modelId="{AC94C258-8979-4731-B315-A6C21A1CF6B9}" type="presOf" srcId="{21ED72DE-91D1-4991-86E6-D11DFC31D26F}" destId="{BDBDCCDD-C2CF-4B8C-B14F-D4E7E94F3D1C}" srcOrd="0" destOrd="0" presId="urn:microsoft.com/office/officeart/2005/8/layout/hProcess4"/>
    <dgm:cxn modelId="{7833D40A-CF53-4450-BA81-458EE571BE50}" type="presOf" srcId="{012EB83F-3174-4706-89C1-067BBB1AAD74}" destId="{4D1C2ADC-365D-4B49-B6FE-24CD3DEDA42C}" srcOrd="0" destOrd="0" presId="urn:microsoft.com/office/officeart/2005/8/layout/hProcess4"/>
    <dgm:cxn modelId="{0DC00E01-BAD8-4A7F-B2B8-8DAAA73B7712}" type="presOf" srcId="{75629E89-4632-430B-A94B-D693C5BE6CEA}" destId="{B54C752F-4CFD-4115-B0E8-5537A8FF0563}" srcOrd="0" destOrd="0" presId="urn:microsoft.com/office/officeart/2005/8/layout/hProcess4"/>
    <dgm:cxn modelId="{CF744E37-98DC-42F7-96BE-E137AD8A34EC}" type="presOf" srcId="{D9706896-0077-497C-8069-8EA27C1D0A4D}" destId="{DC61886B-0D4A-4623-A36C-2695DF4B7F62}" srcOrd="0" destOrd="0" presId="urn:microsoft.com/office/officeart/2005/8/layout/hProcess4"/>
    <dgm:cxn modelId="{219AB608-035C-4046-BF58-537469A325A3}" type="presParOf" srcId="{5DD39165-27AD-42B7-A66A-088B69ED95F3}" destId="{9791B8AA-3337-409E-BB21-8F67319513A0}" srcOrd="0" destOrd="0" presId="urn:microsoft.com/office/officeart/2005/8/layout/hProcess4"/>
    <dgm:cxn modelId="{6EF30A6C-84A4-4B3E-A8F5-929F5DCB192C}" type="presParOf" srcId="{5DD39165-27AD-42B7-A66A-088B69ED95F3}" destId="{49FB44D5-62ED-4113-B771-A0BCCBA2877F}" srcOrd="1" destOrd="0" presId="urn:microsoft.com/office/officeart/2005/8/layout/hProcess4"/>
    <dgm:cxn modelId="{5C0C5C04-706E-4996-8826-34186DF35CD2}" type="presParOf" srcId="{5DD39165-27AD-42B7-A66A-088B69ED95F3}" destId="{C36648BD-8D41-463A-9D25-E03A8EF6A43F}" srcOrd="2" destOrd="0" presId="urn:microsoft.com/office/officeart/2005/8/layout/hProcess4"/>
    <dgm:cxn modelId="{C8FB6F9A-63AD-4624-8660-57A806C93BE4}" type="presParOf" srcId="{C36648BD-8D41-463A-9D25-E03A8EF6A43F}" destId="{EBA33A4E-677C-4A0E-B79F-3B5B4293E72A}" srcOrd="0" destOrd="0" presId="urn:microsoft.com/office/officeart/2005/8/layout/hProcess4"/>
    <dgm:cxn modelId="{6FC092A0-0E0F-4069-BDE3-963C16BC4C12}" type="presParOf" srcId="{EBA33A4E-677C-4A0E-B79F-3B5B4293E72A}" destId="{D9B84D05-28FD-4929-B788-00FA1BCFF186}" srcOrd="0" destOrd="0" presId="urn:microsoft.com/office/officeart/2005/8/layout/hProcess4"/>
    <dgm:cxn modelId="{9987C163-D36D-464E-80E9-43EBA7060AA4}" type="presParOf" srcId="{EBA33A4E-677C-4A0E-B79F-3B5B4293E72A}" destId="{DC61886B-0D4A-4623-A36C-2695DF4B7F62}" srcOrd="1" destOrd="0" presId="urn:microsoft.com/office/officeart/2005/8/layout/hProcess4"/>
    <dgm:cxn modelId="{A9A9D3A6-10EE-429B-9524-D9906C4399A8}" type="presParOf" srcId="{EBA33A4E-677C-4A0E-B79F-3B5B4293E72A}" destId="{C75345B9-CCC8-431B-A107-C44D91DD4208}" srcOrd="2" destOrd="0" presId="urn:microsoft.com/office/officeart/2005/8/layout/hProcess4"/>
    <dgm:cxn modelId="{A3795066-5EA8-4715-9384-9E78B6C3B913}" type="presParOf" srcId="{EBA33A4E-677C-4A0E-B79F-3B5B4293E72A}" destId="{BDBDCCDD-C2CF-4B8C-B14F-D4E7E94F3D1C}" srcOrd="3" destOrd="0" presId="urn:microsoft.com/office/officeart/2005/8/layout/hProcess4"/>
    <dgm:cxn modelId="{2248E4C9-325E-4F7E-8658-EB191772F385}" type="presParOf" srcId="{EBA33A4E-677C-4A0E-B79F-3B5B4293E72A}" destId="{A9E47D63-7C9D-490A-A69D-838EF4BEED87}" srcOrd="4" destOrd="0" presId="urn:microsoft.com/office/officeart/2005/8/layout/hProcess4"/>
    <dgm:cxn modelId="{8C9C534B-A773-4A63-9798-A454136CDDE9}" type="presParOf" srcId="{C36648BD-8D41-463A-9D25-E03A8EF6A43F}" destId="{8795A4E2-FC4E-4C26-9D9C-208D78676F5D}" srcOrd="1" destOrd="0" presId="urn:microsoft.com/office/officeart/2005/8/layout/hProcess4"/>
    <dgm:cxn modelId="{78DBA3CA-DCD7-43DC-9554-94973DA0C98E}" type="presParOf" srcId="{C36648BD-8D41-463A-9D25-E03A8EF6A43F}" destId="{CF5986BD-365F-409B-B519-25C405F06C6F}" srcOrd="2" destOrd="0" presId="urn:microsoft.com/office/officeart/2005/8/layout/hProcess4"/>
    <dgm:cxn modelId="{BFF56523-42CF-4B4F-A34B-33DE8D313931}" type="presParOf" srcId="{CF5986BD-365F-409B-B519-25C405F06C6F}" destId="{80DC0041-9078-433D-A60F-45D5713746C2}" srcOrd="0" destOrd="0" presId="urn:microsoft.com/office/officeart/2005/8/layout/hProcess4"/>
    <dgm:cxn modelId="{D3ACAA58-80F9-4C90-91E4-1ADE2E367EFD}" type="presParOf" srcId="{CF5986BD-365F-409B-B519-25C405F06C6F}" destId="{17DBD0F1-C88C-4759-BEC0-AAAF459F2CDB}" srcOrd="1" destOrd="0" presId="urn:microsoft.com/office/officeart/2005/8/layout/hProcess4"/>
    <dgm:cxn modelId="{E0F247F1-8E6C-4E2A-A357-7F589B86DA79}" type="presParOf" srcId="{CF5986BD-365F-409B-B519-25C405F06C6F}" destId="{F1EEDB60-9348-45BE-B6D9-4658BEBA6440}" srcOrd="2" destOrd="0" presId="urn:microsoft.com/office/officeart/2005/8/layout/hProcess4"/>
    <dgm:cxn modelId="{B02D2FCA-5C8A-4B9C-B6A7-2E8B0EBE64B9}" type="presParOf" srcId="{CF5986BD-365F-409B-B519-25C405F06C6F}" destId="{2EF4D9BA-9E00-4DA9-9C09-CE78DE7778D0}" srcOrd="3" destOrd="0" presId="urn:microsoft.com/office/officeart/2005/8/layout/hProcess4"/>
    <dgm:cxn modelId="{2B74E735-97C4-45A8-AC0F-24F7D92EC662}" type="presParOf" srcId="{CF5986BD-365F-409B-B519-25C405F06C6F}" destId="{3F5BCBFB-43F1-464B-9AA5-2B55D1FB054A}" srcOrd="4" destOrd="0" presId="urn:microsoft.com/office/officeart/2005/8/layout/hProcess4"/>
    <dgm:cxn modelId="{E80DA1D6-7B0A-4F15-BC59-DBFD293A5367}" type="presParOf" srcId="{C36648BD-8D41-463A-9D25-E03A8EF6A43F}" destId="{4D1C2ADC-365D-4B49-B6FE-24CD3DEDA42C}" srcOrd="3" destOrd="0" presId="urn:microsoft.com/office/officeart/2005/8/layout/hProcess4"/>
    <dgm:cxn modelId="{97D9D8E5-1FDF-4EEF-81DC-55CFE6515094}" type="presParOf" srcId="{C36648BD-8D41-463A-9D25-E03A8EF6A43F}" destId="{2796DD1C-2C2D-4C97-92E5-FFD2B105FE4A}" srcOrd="4" destOrd="0" presId="urn:microsoft.com/office/officeart/2005/8/layout/hProcess4"/>
    <dgm:cxn modelId="{57CF9D90-009C-4848-A368-20C2FD22FB23}" type="presParOf" srcId="{2796DD1C-2C2D-4C97-92E5-FFD2B105FE4A}" destId="{07F44A2A-D78A-490D-A84C-544ED66AAD3E}" srcOrd="0" destOrd="0" presId="urn:microsoft.com/office/officeart/2005/8/layout/hProcess4"/>
    <dgm:cxn modelId="{647B5E13-CC49-46D6-AF35-DCD28AC0F3CB}" type="presParOf" srcId="{2796DD1C-2C2D-4C97-92E5-FFD2B105FE4A}" destId="{B54C752F-4CFD-4115-B0E8-5537A8FF0563}" srcOrd="1" destOrd="0" presId="urn:microsoft.com/office/officeart/2005/8/layout/hProcess4"/>
    <dgm:cxn modelId="{C6766EA7-3727-46CC-8475-6452475E755F}" type="presParOf" srcId="{2796DD1C-2C2D-4C97-92E5-FFD2B105FE4A}" destId="{5FA7C868-6C23-49AC-A6B3-E1DDE151E387}" srcOrd="2" destOrd="0" presId="urn:microsoft.com/office/officeart/2005/8/layout/hProcess4"/>
    <dgm:cxn modelId="{62A671E5-8487-463F-B86D-4E0EA689DF1D}" type="presParOf" srcId="{2796DD1C-2C2D-4C97-92E5-FFD2B105FE4A}" destId="{E824C97D-F45B-4A6D-A2F7-5C50A49A639B}" srcOrd="3" destOrd="0" presId="urn:microsoft.com/office/officeart/2005/8/layout/hProcess4"/>
    <dgm:cxn modelId="{83DED755-F23D-463E-BD1F-935C48599B96}" type="presParOf" srcId="{2796DD1C-2C2D-4C97-92E5-FFD2B105FE4A}" destId="{F1C78D3C-7816-4860-8373-4149728EE77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291530-E490-46C3-89FF-78997757C9BE}" type="doc">
      <dgm:prSet loTypeId="urn:microsoft.com/office/officeart/2005/8/layout/vList3#1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5EA77AD1-D609-4CBF-B9FA-38055A4C5858}">
      <dgm:prSet phldrT="[Metin]"/>
      <dgm:spPr/>
      <dgm:t>
        <a:bodyPr/>
        <a:lstStyle/>
        <a:p>
          <a:r>
            <a:rPr lang="tr-TR" dirty="0" smtClean="0"/>
            <a:t>Kurdaki spekülatif hareketler</a:t>
          </a:r>
          <a:endParaRPr lang="tr-TR" dirty="0"/>
        </a:p>
      </dgm:t>
    </dgm:pt>
    <dgm:pt modelId="{575A07AE-1F4A-4524-8C00-D41028D1546B}" type="parTrans" cxnId="{2239C172-3B10-4901-B41B-6E06CF88ED36}">
      <dgm:prSet/>
      <dgm:spPr/>
      <dgm:t>
        <a:bodyPr/>
        <a:lstStyle/>
        <a:p>
          <a:endParaRPr lang="tr-TR"/>
        </a:p>
      </dgm:t>
    </dgm:pt>
    <dgm:pt modelId="{41A84657-BEBE-45FF-B605-394FCAD36884}" type="sibTrans" cxnId="{2239C172-3B10-4901-B41B-6E06CF88ED36}">
      <dgm:prSet/>
      <dgm:spPr/>
      <dgm:t>
        <a:bodyPr/>
        <a:lstStyle/>
        <a:p>
          <a:endParaRPr lang="tr-TR"/>
        </a:p>
      </dgm:t>
    </dgm:pt>
    <dgm:pt modelId="{B55E09D5-1377-49B4-8963-1185C28F125D}">
      <dgm:prSet phldrT="[Metin]"/>
      <dgm:spPr/>
      <dgm:t>
        <a:bodyPr/>
        <a:lstStyle/>
        <a:p>
          <a:r>
            <a:rPr lang="tr-TR" dirty="0" smtClean="0"/>
            <a:t>Faiz oranları</a:t>
          </a:r>
          <a:endParaRPr lang="tr-TR" dirty="0"/>
        </a:p>
      </dgm:t>
    </dgm:pt>
    <dgm:pt modelId="{96E6A63A-893F-4DFE-A4D3-B7BB01F26115}" type="parTrans" cxnId="{75FCFF33-F933-47CE-8399-93D17FE6B475}">
      <dgm:prSet/>
      <dgm:spPr/>
      <dgm:t>
        <a:bodyPr/>
        <a:lstStyle/>
        <a:p>
          <a:endParaRPr lang="tr-TR"/>
        </a:p>
      </dgm:t>
    </dgm:pt>
    <dgm:pt modelId="{5D1F2755-1FDB-44B4-BEEC-73955130DE30}" type="sibTrans" cxnId="{75FCFF33-F933-47CE-8399-93D17FE6B475}">
      <dgm:prSet/>
      <dgm:spPr/>
      <dgm:t>
        <a:bodyPr/>
        <a:lstStyle/>
        <a:p>
          <a:endParaRPr lang="tr-TR"/>
        </a:p>
      </dgm:t>
    </dgm:pt>
    <dgm:pt modelId="{E56FE2D2-0F55-42A6-A298-C30514F3911F}">
      <dgm:prSet phldrT="[Metin]"/>
      <dgm:spPr/>
      <dgm:t>
        <a:bodyPr/>
        <a:lstStyle/>
        <a:p>
          <a:r>
            <a:rPr lang="tr-TR" dirty="0" smtClean="0"/>
            <a:t>Emtia fiyatları</a:t>
          </a:r>
          <a:endParaRPr lang="tr-TR" dirty="0"/>
        </a:p>
      </dgm:t>
    </dgm:pt>
    <dgm:pt modelId="{84BD0732-81DB-44D7-958A-28AFCAD197E1}" type="parTrans" cxnId="{3F532702-252A-45AF-85A7-45B8CC90F7B8}">
      <dgm:prSet/>
      <dgm:spPr/>
      <dgm:t>
        <a:bodyPr/>
        <a:lstStyle/>
        <a:p>
          <a:endParaRPr lang="tr-TR"/>
        </a:p>
      </dgm:t>
    </dgm:pt>
    <dgm:pt modelId="{ECB1450D-9C70-42DB-9752-A08BF6BCF1AC}" type="sibTrans" cxnId="{3F532702-252A-45AF-85A7-45B8CC90F7B8}">
      <dgm:prSet/>
      <dgm:spPr/>
      <dgm:t>
        <a:bodyPr/>
        <a:lstStyle/>
        <a:p>
          <a:endParaRPr lang="tr-TR"/>
        </a:p>
      </dgm:t>
    </dgm:pt>
    <dgm:pt modelId="{19B39EEA-C535-4F74-8C15-16297CBE7258}">
      <dgm:prSet/>
      <dgm:spPr/>
      <dgm:t>
        <a:bodyPr/>
        <a:lstStyle/>
        <a:p>
          <a:r>
            <a:rPr lang="tr-TR" dirty="0" smtClean="0"/>
            <a:t>Maliyetin altında satış yapmak mecburiyeti</a:t>
          </a:r>
          <a:endParaRPr lang="tr-TR" dirty="0"/>
        </a:p>
      </dgm:t>
    </dgm:pt>
    <dgm:pt modelId="{ECCB3A2E-D643-4920-B6EC-E48AFDD07A46}" type="parTrans" cxnId="{7C67FB8D-143C-440C-82E5-AA327771FE7B}">
      <dgm:prSet/>
      <dgm:spPr/>
      <dgm:t>
        <a:bodyPr/>
        <a:lstStyle/>
        <a:p>
          <a:endParaRPr lang="tr-TR"/>
        </a:p>
      </dgm:t>
    </dgm:pt>
    <dgm:pt modelId="{BC54BD31-D538-43A0-95BA-63DFA3611421}" type="sibTrans" cxnId="{7C67FB8D-143C-440C-82E5-AA327771FE7B}">
      <dgm:prSet/>
      <dgm:spPr/>
      <dgm:t>
        <a:bodyPr/>
        <a:lstStyle/>
        <a:p>
          <a:endParaRPr lang="tr-TR"/>
        </a:p>
      </dgm:t>
    </dgm:pt>
    <dgm:pt modelId="{963E6233-A76C-48AE-9FD6-56C3AE087271}" type="pres">
      <dgm:prSet presAssocID="{1F291530-E490-46C3-89FF-78997757C9B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58667C5-4601-4810-AF03-19B2E49E5646}" type="pres">
      <dgm:prSet presAssocID="{5EA77AD1-D609-4CBF-B9FA-38055A4C5858}" presName="composite" presStyleCnt="0"/>
      <dgm:spPr/>
    </dgm:pt>
    <dgm:pt modelId="{97C4BB75-C294-45C0-B4CD-0B0D3F6D29F9}" type="pres">
      <dgm:prSet presAssocID="{5EA77AD1-D609-4CBF-B9FA-38055A4C5858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4163887-DF5A-42E9-9B0A-CE6F5DB75B84}" type="pres">
      <dgm:prSet presAssocID="{5EA77AD1-D609-4CBF-B9FA-38055A4C585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C73DDC-4486-400E-80A1-A1F7F2818441}" type="pres">
      <dgm:prSet presAssocID="{41A84657-BEBE-45FF-B605-394FCAD36884}" presName="spacing" presStyleCnt="0"/>
      <dgm:spPr/>
    </dgm:pt>
    <dgm:pt modelId="{8139F001-3B7A-4358-8B68-7265AC9E7A91}" type="pres">
      <dgm:prSet presAssocID="{B55E09D5-1377-49B4-8963-1185C28F125D}" presName="composite" presStyleCnt="0"/>
      <dgm:spPr/>
    </dgm:pt>
    <dgm:pt modelId="{CEC9244F-9F05-466D-9AC8-5BC42871A879}" type="pres">
      <dgm:prSet presAssocID="{B55E09D5-1377-49B4-8963-1185C28F125D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93FE190-0736-414B-9A01-5B3F10D49435}" type="pres">
      <dgm:prSet presAssocID="{B55E09D5-1377-49B4-8963-1185C28F125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DDA685-8C90-4D96-BFAA-0E169E8F1B86}" type="pres">
      <dgm:prSet presAssocID="{5D1F2755-1FDB-44B4-BEEC-73955130DE30}" presName="spacing" presStyleCnt="0"/>
      <dgm:spPr/>
    </dgm:pt>
    <dgm:pt modelId="{3A2B24F8-8B38-4290-A36B-6469F6B9E5E4}" type="pres">
      <dgm:prSet presAssocID="{E56FE2D2-0F55-42A6-A298-C30514F3911F}" presName="composite" presStyleCnt="0"/>
      <dgm:spPr/>
    </dgm:pt>
    <dgm:pt modelId="{8765BEA3-CEDB-4A08-B8FC-1ACCC0B3F8E8}" type="pres">
      <dgm:prSet presAssocID="{E56FE2D2-0F55-42A6-A298-C30514F3911F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6578DF9-453A-496E-958F-E5B8A40E7A99}" type="pres">
      <dgm:prSet presAssocID="{E56FE2D2-0F55-42A6-A298-C30514F3911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1BB261-16C9-4462-99A5-592DC6B0C817}" type="pres">
      <dgm:prSet presAssocID="{ECB1450D-9C70-42DB-9752-A08BF6BCF1AC}" presName="spacing" presStyleCnt="0"/>
      <dgm:spPr/>
    </dgm:pt>
    <dgm:pt modelId="{862C9C73-6505-4275-966A-B01CFBCB4F47}" type="pres">
      <dgm:prSet presAssocID="{19B39EEA-C535-4F74-8C15-16297CBE7258}" presName="composite" presStyleCnt="0"/>
      <dgm:spPr/>
    </dgm:pt>
    <dgm:pt modelId="{766A244B-7D01-4649-ADCB-F82256434CE9}" type="pres">
      <dgm:prSet presAssocID="{19B39EEA-C535-4F74-8C15-16297CBE7258}" presName="imgShp" presStyleLbl="fgImgPlace1" presStyleIdx="3" presStyleCnt="4" custLinFactNeighborX="2116" custLinFactNeighborY="357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F645026-F023-4CEC-A252-A6F180E78AAE}" type="pres">
      <dgm:prSet presAssocID="{19B39EEA-C535-4F74-8C15-16297CBE725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5FCFF33-F933-47CE-8399-93D17FE6B475}" srcId="{1F291530-E490-46C3-89FF-78997757C9BE}" destId="{B55E09D5-1377-49B4-8963-1185C28F125D}" srcOrd="1" destOrd="0" parTransId="{96E6A63A-893F-4DFE-A4D3-B7BB01F26115}" sibTransId="{5D1F2755-1FDB-44B4-BEEC-73955130DE30}"/>
    <dgm:cxn modelId="{C7F04D90-8B92-409D-AD37-B9F5A21191CA}" type="presOf" srcId="{B55E09D5-1377-49B4-8963-1185C28F125D}" destId="{193FE190-0736-414B-9A01-5B3F10D49435}" srcOrd="0" destOrd="0" presId="urn:microsoft.com/office/officeart/2005/8/layout/vList3#1"/>
    <dgm:cxn modelId="{7C67FB8D-143C-440C-82E5-AA327771FE7B}" srcId="{1F291530-E490-46C3-89FF-78997757C9BE}" destId="{19B39EEA-C535-4F74-8C15-16297CBE7258}" srcOrd="3" destOrd="0" parTransId="{ECCB3A2E-D643-4920-B6EC-E48AFDD07A46}" sibTransId="{BC54BD31-D538-43A0-95BA-63DFA3611421}"/>
    <dgm:cxn modelId="{3F532702-252A-45AF-85A7-45B8CC90F7B8}" srcId="{1F291530-E490-46C3-89FF-78997757C9BE}" destId="{E56FE2D2-0F55-42A6-A298-C30514F3911F}" srcOrd="2" destOrd="0" parTransId="{84BD0732-81DB-44D7-958A-28AFCAD197E1}" sibTransId="{ECB1450D-9C70-42DB-9752-A08BF6BCF1AC}"/>
    <dgm:cxn modelId="{B52A5909-F0BA-4149-8B34-4B29CE5E22E7}" type="presOf" srcId="{19B39EEA-C535-4F74-8C15-16297CBE7258}" destId="{AF645026-F023-4CEC-A252-A6F180E78AAE}" srcOrd="0" destOrd="0" presId="urn:microsoft.com/office/officeart/2005/8/layout/vList3#1"/>
    <dgm:cxn modelId="{E55FA474-FBBC-4CC3-B707-AFEBA293D1D1}" type="presOf" srcId="{E56FE2D2-0F55-42A6-A298-C30514F3911F}" destId="{16578DF9-453A-496E-958F-E5B8A40E7A99}" srcOrd="0" destOrd="0" presId="urn:microsoft.com/office/officeart/2005/8/layout/vList3#1"/>
    <dgm:cxn modelId="{04EB11E1-C9B5-494E-B965-F89E2378AB86}" type="presOf" srcId="{5EA77AD1-D609-4CBF-B9FA-38055A4C5858}" destId="{84163887-DF5A-42E9-9B0A-CE6F5DB75B84}" srcOrd="0" destOrd="0" presId="urn:microsoft.com/office/officeart/2005/8/layout/vList3#1"/>
    <dgm:cxn modelId="{2239C172-3B10-4901-B41B-6E06CF88ED36}" srcId="{1F291530-E490-46C3-89FF-78997757C9BE}" destId="{5EA77AD1-D609-4CBF-B9FA-38055A4C5858}" srcOrd="0" destOrd="0" parTransId="{575A07AE-1F4A-4524-8C00-D41028D1546B}" sibTransId="{41A84657-BEBE-45FF-B605-394FCAD36884}"/>
    <dgm:cxn modelId="{81075B10-0906-42C9-AD48-FDB788106F2F}" type="presOf" srcId="{1F291530-E490-46C3-89FF-78997757C9BE}" destId="{963E6233-A76C-48AE-9FD6-56C3AE087271}" srcOrd="0" destOrd="0" presId="urn:microsoft.com/office/officeart/2005/8/layout/vList3#1"/>
    <dgm:cxn modelId="{39E77B45-BB19-4623-A845-35BD010F0335}" type="presParOf" srcId="{963E6233-A76C-48AE-9FD6-56C3AE087271}" destId="{158667C5-4601-4810-AF03-19B2E49E5646}" srcOrd="0" destOrd="0" presId="urn:microsoft.com/office/officeart/2005/8/layout/vList3#1"/>
    <dgm:cxn modelId="{FDDE539D-796D-4F19-8D2D-35EA3CABC3B7}" type="presParOf" srcId="{158667C5-4601-4810-AF03-19B2E49E5646}" destId="{97C4BB75-C294-45C0-B4CD-0B0D3F6D29F9}" srcOrd="0" destOrd="0" presId="urn:microsoft.com/office/officeart/2005/8/layout/vList3#1"/>
    <dgm:cxn modelId="{CB181C4A-DD02-4773-B0F3-28A4042E20C5}" type="presParOf" srcId="{158667C5-4601-4810-AF03-19B2E49E5646}" destId="{84163887-DF5A-42E9-9B0A-CE6F5DB75B84}" srcOrd="1" destOrd="0" presId="urn:microsoft.com/office/officeart/2005/8/layout/vList3#1"/>
    <dgm:cxn modelId="{F0E27C87-885C-42EB-A596-B67DA744D9D5}" type="presParOf" srcId="{963E6233-A76C-48AE-9FD6-56C3AE087271}" destId="{08C73DDC-4486-400E-80A1-A1F7F2818441}" srcOrd="1" destOrd="0" presId="urn:microsoft.com/office/officeart/2005/8/layout/vList3#1"/>
    <dgm:cxn modelId="{CDEC7D49-3440-4D04-BB04-623CE3AEF222}" type="presParOf" srcId="{963E6233-A76C-48AE-9FD6-56C3AE087271}" destId="{8139F001-3B7A-4358-8B68-7265AC9E7A91}" srcOrd="2" destOrd="0" presId="urn:microsoft.com/office/officeart/2005/8/layout/vList3#1"/>
    <dgm:cxn modelId="{AC585A25-D238-42FA-B0D1-6987146B71DD}" type="presParOf" srcId="{8139F001-3B7A-4358-8B68-7265AC9E7A91}" destId="{CEC9244F-9F05-466D-9AC8-5BC42871A879}" srcOrd="0" destOrd="0" presId="urn:microsoft.com/office/officeart/2005/8/layout/vList3#1"/>
    <dgm:cxn modelId="{28E5C10A-07F7-4670-A1A8-190D5F52F3F3}" type="presParOf" srcId="{8139F001-3B7A-4358-8B68-7265AC9E7A91}" destId="{193FE190-0736-414B-9A01-5B3F10D49435}" srcOrd="1" destOrd="0" presId="urn:microsoft.com/office/officeart/2005/8/layout/vList3#1"/>
    <dgm:cxn modelId="{C1914F66-0466-474A-9DA1-D3E253AF3F82}" type="presParOf" srcId="{963E6233-A76C-48AE-9FD6-56C3AE087271}" destId="{CADDA685-8C90-4D96-BFAA-0E169E8F1B86}" srcOrd="3" destOrd="0" presId="urn:microsoft.com/office/officeart/2005/8/layout/vList3#1"/>
    <dgm:cxn modelId="{2D798421-5837-4E87-AEE9-2E3727214AFA}" type="presParOf" srcId="{963E6233-A76C-48AE-9FD6-56C3AE087271}" destId="{3A2B24F8-8B38-4290-A36B-6469F6B9E5E4}" srcOrd="4" destOrd="0" presId="urn:microsoft.com/office/officeart/2005/8/layout/vList3#1"/>
    <dgm:cxn modelId="{A0CCDFC1-BE46-428E-B641-AE61BF0B2E09}" type="presParOf" srcId="{3A2B24F8-8B38-4290-A36B-6469F6B9E5E4}" destId="{8765BEA3-CEDB-4A08-B8FC-1ACCC0B3F8E8}" srcOrd="0" destOrd="0" presId="urn:microsoft.com/office/officeart/2005/8/layout/vList3#1"/>
    <dgm:cxn modelId="{491EC5C0-C05E-43DE-8D08-4B57F5F7E1E4}" type="presParOf" srcId="{3A2B24F8-8B38-4290-A36B-6469F6B9E5E4}" destId="{16578DF9-453A-496E-958F-E5B8A40E7A99}" srcOrd="1" destOrd="0" presId="urn:microsoft.com/office/officeart/2005/8/layout/vList3#1"/>
    <dgm:cxn modelId="{A135C008-EA6A-49CE-82B9-4A85CB69188F}" type="presParOf" srcId="{963E6233-A76C-48AE-9FD6-56C3AE087271}" destId="{8C1BB261-16C9-4462-99A5-592DC6B0C817}" srcOrd="5" destOrd="0" presId="urn:microsoft.com/office/officeart/2005/8/layout/vList3#1"/>
    <dgm:cxn modelId="{3E7C6547-1B81-4001-8BCD-497220A07304}" type="presParOf" srcId="{963E6233-A76C-48AE-9FD6-56C3AE087271}" destId="{862C9C73-6505-4275-966A-B01CFBCB4F47}" srcOrd="6" destOrd="0" presId="urn:microsoft.com/office/officeart/2005/8/layout/vList3#1"/>
    <dgm:cxn modelId="{FAB48EFE-578E-4301-845C-0386B651AB41}" type="presParOf" srcId="{862C9C73-6505-4275-966A-B01CFBCB4F47}" destId="{766A244B-7D01-4649-ADCB-F82256434CE9}" srcOrd="0" destOrd="0" presId="urn:microsoft.com/office/officeart/2005/8/layout/vList3#1"/>
    <dgm:cxn modelId="{E4E4C0A9-D26B-4FEB-A5CB-9A03654DDB70}" type="presParOf" srcId="{862C9C73-6505-4275-966A-B01CFBCB4F47}" destId="{AF645026-F023-4CEC-A252-A6F180E78AA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DE7DA9-594A-48B1-A145-3BD3C4854624}" type="doc">
      <dgm:prSet loTypeId="urn:microsoft.com/office/officeart/2005/8/layout/chevron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9EAF1BA6-EEB3-4FA6-8087-F3F0E8F207D7}">
      <dgm:prSet phldrT="[Metin]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TAĞŞİŞ YASASI ÇIKMALI</a:t>
          </a:r>
          <a:endParaRPr lang="tr-TR" dirty="0">
            <a:solidFill>
              <a:schemeClr val="bg1"/>
            </a:solidFill>
          </a:endParaRPr>
        </a:p>
      </dgm:t>
    </dgm:pt>
    <dgm:pt modelId="{19C49D90-0E29-4F15-ACEA-D3A838327E0C}" type="parTrans" cxnId="{BE80459A-F9AA-48E8-A75E-820175616A87}">
      <dgm:prSet/>
      <dgm:spPr/>
      <dgm:t>
        <a:bodyPr/>
        <a:lstStyle/>
        <a:p>
          <a:endParaRPr lang="tr-TR"/>
        </a:p>
      </dgm:t>
    </dgm:pt>
    <dgm:pt modelId="{52AC6439-86C8-4BC0-B784-2CF8ECE4FB63}" type="sibTrans" cxnId="{BE80459A-F9AA-48E8-A75E-820175616A87}">
      <dgm:prSet/>
      <dgm:spPr/>
      <dgm:t>
        <a:bodyPr/>
        <a:lstStyle/>
        <a:p>
          <a:endParaRPr lang="tr-TR"/>
        </a:p>
      </dgm:t>
    </dgm:pt>
    <dgm:pt modelId="{A3AB67AB-DBD5-41C6-951D-BC46EC3E87D6}">
      <dgm:prSet phldrT="[Metin]"/>
      <dgm:spPr>
        <a:solidFill>
          <a:schemeClr val="accent1"/>
        </a:solidFill>
      </dgm:spPr>
      <dgm:t>
        <a:bodyPr/>
        <a:lstStyle/>
        <a:p>
          <a:r>
            <a:rPr lang="tr-TR" dirty="0" smtClean="0"/>
            <a:t>!</a:t>
          </a:r>
          <a:endParaRPr lang="tr-TR" dirty="0"/>
        </a:p>
      </dgm:t>
    </dgm:pt>
    <dgm:pt modelId="{CE969649-80CE-4678-902B-5114CE996B0E}" type="sibTrans" cxnId="{34A16734-8E39-4B7B-9186-E37881E64A76}">
      <dgm:prSet/>
      <dgm:spPr/>
      <dgm:t>
        <a:bodyPr/>
        <a:lstStyle/>
        <a:p>
          <a:endParaRPr lang="tr-TR"/>
        </a:p>
      </dgm:t>
    </dgm:pt>
    <dgm:pt modelId="{914C138C-D879-41B2-8817-ADA180AE0777}" type="parTrans" cxnId="{34A16734-8E39-4B7B-9186-E37881E64A76}">
      <dgm:prSet/>
      <dgm:spPr/>
      <dgm:t>
        <a:bodyPr/>
        <a:lstStyle/>
        <a:p>
          <a:endParaRPr lang="tr-TR"/>
        </a:p>
      </dgm:t>
    </dgm:pt>
    <dgm:pt modelId="{3198FA88-2E11-468E-9183-E5B181780F3D}" type="pres">
      <dgm:prSet presAssocID="{15DE7DA9-594A-48B1-A145-3BD3C48546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494F79-98B8-4AF2-80B3-1EF8EDD732A4}" type="pres">
      <dgm:prSet presAssocID="{A3AB67AB-DBD5-41C6-951D-BC46EC3E87D6}" presName="composite" presStyleCnt="0"/>
      <dgm:spPr/>
      <dgm:t>
        <a:bodyPr/>
        <a:lstStyle/>
        <a:p>
          <a:endParaRPr lang="tr-TR"/>
        </a:p>
      </dgm:t>
    </dgm:pt>
    <dgm:pt modelId="{4E0B2401-9AD3-4B83-83DC-AC24B567397F}" type="pres">
      <dgm:prSet presAssocID="{A3AB67AB-DBD5-41C6-951D-BC46EC3E87D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9E2551-388E-40A5-9D28-B18D55122AA7}" type="pres">
      <dgm:prSet presAssocID="{A3AB67AB-DBD5-41C6-951D-BC46EC3E87D6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154225E-ABDF-48CF-8979-79922680666B}" type="presOf" srcId="{A3AB67AB-DBD5-41C6-951D-BC46EC3E87D6}" destId="{4E0B2401-9AD3-4B83-83DC-AC24B567397F}" srcOrd="0" destOrd="0" presId="urn:microsoft.com/office/officeart/2005/8/layout/chevron2"/>
    <dgm:cxn modelId="{BE80459A-F9AA-48E8-A75E-820175616A87}" srcId="{A3AB67AB-DBD5-41C6-951D-BC46EC3E87D6}" destId="{9EAF1BA6-EEB3-4FA6-8087-F3F0E8F207D7}" srcOrd="0" destOrd="0" parTransId="{19C49D90-0E29-4F15-ACEA-D3A838327E0C}" sibTransId="{52AC6439-86C8-4BC0-B784-2CF8ECE4FB63}"/>
    <dgm:cxn modelId="{70C73E06-DA77-4E0D-BFA7-5D104E4A58F9}" type="presOf" srcId="{15DE7DA9-594A-48B1-A145-3BD3C4854624}" destId="{3198FA88-2E11-468E-9183-E5B181780F3D}" srcOrd="0" destOrd="0" presId="urn:microsoft.com/office/officeart/2005/8/layout/chevron2"/>
    <dgm:cxn modelId="{E2B8B30B-1058-4845-AAF0-33DCD2BEE396}" type="presOf" srcId="{9EAF1BA6-EEB3-4FA6-8087-F3F0E8F207D7}" destId="{3A9E2551-388E-40A5-9D28-B18D55122AA7}" srcOrd="0" destOrd="0" presId="urn:microsoft.com/office/officeart/2005/8/layout/chevron2"/>
    <dgm:cxn modelId="{34A16734-8E39-4B7B-9186-E37881E64A76}" srcId="{15DE7DA9-594A-48B1-A145-3BD3C4854624}" destId="{A3AB67AB-DBD5-41C6-951D-BC46EC3E87D6}" srcOrd="0" destOrd="0" parTransId="{914C138C-D879-41B2-8817-ADA180AE0777}" sibTransId="{CE969649-80CE-4678-902B-5114CE996B0E}"/>
    <dgm:cxn modelId="{18D6F0EA-25A6-41DA-9466-728789A9750E}" type="presParOf" srcId="{3198FA88-2E11-468E-9183-E5B181780F3D}" destId="{05494F79-98B8-4AF2-80B3-1EF8EDD732A4}" srcOrd="0" destOrd="0" presId="urn:microsoft.com/office/officeart/2005/8/layout/chevron2"/>
    <dgm:cxn modelId="{F222B23B-4178-4C80-BB47-2B3DABCDD77F}" type="presParOf" srcId="{05494F79-98B8-4AF2-80B3-1EF8EDD732A4}" destId="{4E0B2401-9AD3-4B83-83DC-AC24B567397F}" srcOrd="0" destOrd="0" presId="urn:microsoft.com/office/officeart/2005/8/layout/chevron2"/>
    <dgm:cxn modelId="{F2B5BB76-D843-429F-AB19-49790DAB28EE}" type="presParOf" srcId="{05494F79-98B8-4AF2-80B3-1EF8EDD732A4}" destId="{3A9E2551-388E-40A5-9D28-B18D55122A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07B090-FF80-4B21-A304-116015DB1545}" type="doc">
      <dgm:prSet loTypeId="urn:microsoft.com/office/officeart/2005/8/layout/process3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21ED72DE-91D1-4991-86E6-D11DFC31D26F}">
      <dgm:prSet phldrT="[Metin]"/>
      <dgm:spPr/>
      <dgm:t>
        <a:bodyPr/>
        <a:lstStyle/>
        <a:p>
          <a:r>
            <a:rPr lang="tr-TR" dirty="0" smtClean="0"/>
            <a:t>Ne Yapmalı?</a:t>
          </a:r>
          <a:endParaRPr lang="tr-TR" dirty="0"/>
        </a:p>
      </dgm:t>
    </dgm:pt>
    <dgm:pt modelId="{B5018B17-799A-411A-B646-457E44158842}" type="parTrans" cxnId="{31BD8228-1F31-4ADA-B0E9-2C516A27BC88}">
      <dgm:prSet/>
      <dgm:spPr/>
      <dgm:t>
        <a:bodyPr/>
        <a:lstStyle/>
        <a:p>
          <a:endParaRPr lang="tr-TR"/>
        </a:p>
      </dgm:t>
    </dgm:pt>
    <dgm:pt modelId="{CA51458A-49DB-4FC8-AAA8-6795F83A61B0}" type="sibTrans" cxnId="{31BD8228-1F31-4ADA-B0E9-2C516A27BC88}">
      <dgm:prSet/>
      <dgm:spPr/>
      <dgm:t>
        <a:bodyPr/>
        <a:lstStyle/>
        <a:p>
          <a:endParaRPr lang="tr-TR"/>
        </a:p>
      </dgm:t>
    </dgm:pt>
    <dgm:pt modelId="{D9706896-0077-497C-8069-8EA27C1D0A4D}">
      <dgm:prSet phldrT="[Metin]"/>
      <dgm:spPr/>
      <dgm:t>
        <a:bodyPr/>
        <a:lstStyle/>
        <a:p>
          <a:r>
            <a:rPr lang="tr-TR" b="1" dirty="0" smtClean="0">
              <a:solidFill>
                <a:schemeClr val="tx2">
                  <a:lumMod val="75000"/>
                </a:schemeClr>
              </a:solidFill>
            </a:rPr>
            <a:t>Denetimler sıklaştırılmalı</a:t>
          </a:r>
          <a:endParaRPr lang="tr-TR" dirty="0">
            <a:solidFill>
              <a:schemeClr val="tx2">
                <a:lumMod val="75000"/>
              </a:schemeClr>
            </a:solidFill>
          </a:endParaRPr>
        </a:p>
      </dgm:t>
    </dgm:pt>
    <dgm:pt modelId="{E3EBD354-C001-4268-88CA-7BE775142B2C}" type="parTrans" cxnId="{C0B1936B-32D2-419F-B70C-5DCBA2327D00}">
      <dgm:prSet/>
      <dgm:spPr/>
      <dgm:t>
        <a:bodyPr/>
        <a:lstStyle/>
        <a:p>
          <a:endParaRPr lang="tr-TR"/>
        </a:p>
      </dgm:t>
    </dgm:pt>
    <dgm:pt modelId="{B17CF096-7370-403E-85F0-BF5A2BAA0124}" type="sibTrans" cxnId="{C0B1936B-32D2-419F-B70C-5DCBA2327D00}">
      <dgm:prSet/>
      <dgm:spPr/>
      <dgm:t>
        <a:bodyPr/>
        <a:lstStyle/>
        <a:p>
          <a:endParaRPr lang="tr-TR"/>
        </a:p>
      </dgm:t>
    </dgm:pt>
    <dgm:pt modelId="{A8C181B7-5F7F-46E5-BC1E-1A2F236BD53E}">
      <dgm:prSet phldrT="[Metin]"/>
      <dgm:spPr/>
      <dgm:t>
        <a:bodyPr/>
        <a:lstStyle/>
        <a:p>
          <a:r>
            <a:rPr lang="tr-TR" b="1" dirty="0" smtClean="0">
              <a:solidFill>
                <a:schemeClr val="tx2">
                  <a:lumMod val="75000"/>
                </a:schemeClr>
              </a:solidFill>
            </a:rPr>
            <a:t>Caydırıcı yüksek cezalar getirilmeli</a:t>
          </a:r>
          <a:endParaRPr lang="tr-TR" dirty="0">
            <a:solidFill>
              <a:schemeClr val="tx2">
                <a:lumMod val="75000"/>
              </a:schemeClr>
            </a:solidFill>
          </a:endParaRPr>
        </a:p>
      </dgm:t>
    </dgm:pt>
    <dgm:pt modelId="{5243F181-E32A-4ABE-8BB3-98B3C373D9EA}" type="parTrans" cxnId="{33FD7C91-C004-4D1A-A4C8-C987BA10CD76}">
      <dgm:prSet/>
      <dgm:spPr/>
      <dgm:t>
        <a:bodyPr/>
        <a:lstStyle/>
        <a:p>
          <a:endParaRPr lang="tr-TR"/>
        </a:p>
      </dgm:t>
    </dgm:pt>
    <dgm:pt modelId="{065ECB9D-77F6-4794-BCA4-7DE0FFCF71B3}" type="sibTrans" cxnId="{33FD7C91-C004-4D1A-A4C8-C987BA10CD76}">
      <dgm:prSet/>
      <dgm:spPr/>
      <dgm:t>
        <a:bodyPr/>
        <a:lstStyle/>
        <a:p>
          <a:endParaRPr lang="tr-TR"/>
        </a:p>
      </dgm:t>
    </dgm:pt>
    <dgm:pt modelId="{01CD00CA-F5AD-4FC0-A42B-15F7407B69E8}">
      <dgm:prSet phldrT="[Metin]"/>
      <dgm:spPr/>
      <dgm:t>
        <a:bodyPr/>
        <a:lstStyle/>
        <a:p>
          <a:r>
            <a:rPr lang="tr-TR" dirty="0" smtClean="0"/>
            <a:t>Ne Yapmalı?</a:t>
          </a:r>
          <a:endParaRPr lang="tr-TR" dirty="0"/>
        </a:p>
      </dgm:t>
    </dgm:pt>
    <dgm:pt modelId="{B01D149A-A6B6-4031-9530-DECCF572C70E}" type="parTrans" cxnId="{38AF5CDD-5699-4578-B824-393F0FE56DA2}">
      <dgm:prSet/>
      <dgm:spPr/>
      <dgm:t>
        <a:bodyPr/>
        <a:lstStyle/>
        <a:p>
          <a:endParaRPr lang="tr-TR"/>
        </a:p>
      </dgm:t>
    </dgm:pt>
    <dgm:pt modelId="{639D10C2-8CB6-40A9-B855-75B809BAACF3}" type="sibTrans" cxnId="{38AF5CDD-5699-4578-B824-393F0FE56DA2}">
      <dgm:prSet/>
      <dgm:spPr/>
      <dgm:t>
        <a:bodyPr/>
        <a:lstStyle/>
        <a:p>
          <a:endParaRPr lang="tr-TR"/>
        </a:p>
      </dgm:t>
    </dgm:pt>
    <dgm:pt modelId="{75629E89-4632-430B-A94B-D693C5BE6CEA}">
      <dgm:prSet phldrT="[Metin]"/>
      <dgm:spPr/>
      <dgm:t>
        <a:bodyPr/>
        <a:lstStyle/>
        <a:p>
          <a:r>
            <a:rPr lang="tr-TR" b="1" dirty="0" smtClean="0">
              <a:solidFill>
                <a:schemeClr val="tx2">
                  <a:lumMod val="75000"/>
                </a:schemeClr>
              </a:solidFill>
            </a:rPr>
            <a:t>Yapanlar</a:t>
          </a:r>
          <a:r>
            <a:rPr lang="tr-TR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tr-TR" b="1" dirty="0" smtClean="0">
              <a:solidFill>
                <a:schemeClr val="tx2">
                  <a:lumMod val="75000"/>
                </a:schemeClr>
              </a:solidFill>
            </a:rPr>
            <a:t>kamuoyuna ifşa edilmeli</a:t>
          </a:r>
          <a:endParaRPr lang="tr-TR" dirty="0">
            <a:solidFill>
              <a:schemeClr val="tx2">
                <a:lumMod val="75000"/>
              </a:schemeClr>
            </a:solidFill>
          </a:endParaRPr>
        </a:p>
      </dgm:t>
    </dgm:pt>
    <dgm:pt modelId="{1DA1D83A-B76F-4680-93DA-236D4BAF191D}" type="parTrans" cxnId="{20F9C35F-021F-457E-92D7-4F3EDD4B074F}">
      <dgm:prSet/>
      <dgm:spPr/>
      <dgm:t>
        <a:bodyPr/>
        <a:lstStyle/>
        <a:p>
          <a:endParaRPr lang="tr-TR"/>
        </a:p>
      </dgm:t>
    </dgm:pt>
    <dgm:pt modelId="{4D26B0C7-E87C-42CB-AFBE-822DE1C431D6}" type="sibTrans" cxnId="{20F9C35F-021F-457E-92D7-4F3EDD4B074F}">
      <dgm:prSet/>
      <dgm:spPr/>
      <dgm:t>
        <a:bodyPr/>
        <a:lstStyle/>
        <a:p>
          <a:endParaRPr lang="tr-TR"/>
        </a:p>
      </dgm:t>
    </dgm:pt>
    <dgm:pt modelId="{FFBA662B-DC7E-478B-B70C-C774780AAEB1}">
      <dgm:prSet phldrT="[Metin]"/>
      <dgm:spPr/>
      <dgm:t>
        <a:bodyPr/>
        <a:lstStyle/>
        <a:p>
          <a:r>
            <a:rPr lang="tr-TR" dirty="0" smtClean="0"/>
            <a:t>Ne Yapmalı?</a:t>
          </a:r>
          <a:endParaRPr lang="tr-TR" dirty="0"/>
        </a:p>
      </dgm:t>
    </dgm:pt>
    <dgm:pt modelId="{012EB83F-3174-4706-89C1-067BBB1AAD74}" type="sibTrans" cxnId="{DC27E9BD-5A7C-44DA-B691-BF8F6A48F65B}">
      <dgm:prSet/>
      <dgm:spPr/>
      <dgm:t>
        <a:bodyPr/>
        <a:lstStyle/>
        <a:p>
          <a:endParaRPr lang="tr-TR"/>
        </a:p>
      </dgm:t>
    </dgm:pt>
    <dgm:pt modelId="{B47BCD3A-1AC9-41F2-A42E-87ABAB818788}" type="parTrans" cxnId="{DC27E9BD-5A7C-44DA-B691-BF8F6A48F65B}">
      <dgm:prSet/>
      <dgm:spPr/>
      <dgm:t>
        <a:bodyPr/>
        <a:lstStyle/>
        <a:p>
          <a:endParaRPr lang="tr-TR"/>
        </a:p>
      </dgm:t>
    </dgm:pt>
    <dgm:pt modelId="{D1D2288C-A430-4FAF-B430-80828D1BB7F0}" type="pres">
      <dgm:prSet presAssocID="{9D07B090-FF80-4B21-A304-116015DB15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AD7EE2A-86A7-4F8F-9230-608D4071EF07}" type="pres">
      <dgm:prSet presAssocID="{21ED72DE-91D1-4991-86E6-D11DFC31D26F}" presName="composite" presStyleCnt="0"/>
      <dgm:spPr/>
      <dgm:t>
        <a:bodyPr/>
        <a:lstStyle/>
        <a:p>
          <a:endParaRPr lang="tr-TR"/>
        </a:p>
      </dgm:t>
    </dgm:pt>
    <dgm:pt modelId="{E5FC9AB7-05BB-441E-91EB-12CE470D52A5}" type="pres">
      <dgm:prSet presAssocID="{21ED72DE-91D1-4991-86E6-D11DFC31D26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82A00A-5602-4C24-9689-A15E8F7FCB0E}" type="pres">
      <dgm:prSet presAssocID="{21ED72DE-91D1-4991-86E6-D11DFC31D26F}" presName="parSh" presStyleLbl="node1" presStyleIdx="0" presStyleCnt="3" custLinFactY="-48453" custLinFactNeighborX="9425" custLinFactNeighborY="-100000"/>
      <dgm:spPr/>
      <dgm:t>
        <a:bodyPr/>
        <a:lstStyle/>
        <a:p>
          <a:endParaRPr lang="tr-TR"/>
        </a:p>
      </dgm:t>
    </dgm:pt>
    <dgm:pt modelId="{87F37F03-5D15-4656-ABBF-34D308F430F9}" type="pres">
      <dgm:prSet presAssocID="{21ED72DE-91D1-4991-86E6-D11DFC31D26F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B7DBDA-10CB-4347-8911-4D564C117890}" type="pres">
      <dgm:prSet presAssocID="{CA51458A-49DB-4FC8-AAA8-6795F83A61B0}" presName="sibTrans" presStyleLbl="sibTrans2D1" presStyleIdx="0" presStyleCnt="2"/>
      <dgm:spPr/>
      <dgm:t>
        <a:bodyPr/>
        <a:lstStyle/>
        <a:p>
          <a:endParaRPr lang="tr-TR"/>
        </a:p>
      </dgm:t>
    </dgm:pt>
    <dgm:pt modelId="{20C0473A-9D51-48BC-976A-46C4CFB2DF63}" type="pres">
      <dgm:prSet presAssocID="{CA51458A-49DB-4FC8-AAA8-6795F83A61B0}" presName="connTx" presStyleLbl="sibTrans2D1" presStyleIdx="0" presStyleCnt="2"/>
      <dgm:spPr/>
      <dgm:t>
        <a:bodyPr/>
        <a:lstStyle/>
        <a:p>
          <a:endParaRPr lang="tr-TR"/>
        </a:p>
      </dgm:t>
    </dgm:pt>
    <dgm:pt modelId="{C6D0D465-545C-4E6C-A8A4-244715161FFC}" type="pres">
      <dgm:prSet presAssocID="{FFBA662B-DC7E-478B-B70C-C774780AAEB1}" presName="composite" presStyleCnt="0"/>
      <dgm:spPr/>
      <dgm:t>
        <a:bodyPr/>
        <a:lstStyle/>
        <a:p>
          <a:endParaRPr lang="tr-TR"/>
        </a:p>
      </dgm:t>
    </dgm:pt>
    <dgm:pt modelId="{E0D7A9DC-D6BC-40B9-B212-441A78B11CDC}" type="pres">
      <dgm:prSet presAssocID="{FFBA662B-DC7E-478B-B70C-C774780AAEB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862A4D-7B2F-491C-9D26-24464FD709C9}" type="pres">
      <dgm:prSet presAssocID="{FFBA662B-DC7E-478B-B70C-C774780AAEB1}" presName="parSh" presStyleLbl="node1" presStyleIdx="1" presStyleCnt="3"/>
      <dgm:spPr/>
      <dgm:t>
        <a:bodyPr/>
        <a:lstStyle/>
        <a:p>
          <a:endParaRPr lang="tr-TR"/>
        </a:p>
      </dgm:t>
    </dgm:pt>
    <dgm:pt modelId="{C43ACB9E-1958-418A-97B4-382E76F2671A}" type="pres">
      <dgm:prSet presAssocID="{FFBA662B-DC7E-478B-B70C-C774780AAEB1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2738B0-6861-4659-A10C-D24C0EAC4F11}" type="pres">
      <dgm:prSet presAssocID="{012EB83F-3174-4706-89C1-067BBB1AAD74}" presName="sibTrans" presStyleLbl="sibTrans2D1" presStyleIdx="1" presStyleCnt="2"/>
      <dgm:spPr/>
      <dgm:t>
        <a:bodyPr/>
        <a:lstStyle/>
        <a:p>
          <a:endParaRPr lang="tr-TR"/>
        </a:p>
      </dgm:t>
    </dgm:pt>
    <dgm:pt modelId="{C5AC874C-E046-4079-A03A-F63BB50B64A1}" type="pres">
      <dgm:prSet presAssocID="{012EB83F-3174-4706-89C1-067BBB1AAD74}" presName="connTx" presStyleLbl="sibTrans2D1" presStyleIdx="1" presStyleCnt="2"/>
      <dgm:spPr/>
      <dgm:t>
        <a:bodyPr/>
        <a:lstStyle/>
        <a:p>
          <a:endParaRPr lang="tr-TR"/>
        </a:p>
      </dgm:t>
    </dgm:pt>
    <dgm:pt modelId="{17817D69-FEEA-4D5A-92FE-71F42FD7FDDE}" type="pres">
      <dgm:prSet presAssocID="{01CD00CA-F5AD-4FC0-A42B-15F7407B69E8}" presName="composite" presStyleCnt="0"/>
      <dgm:spPr/>
      <dgm:t>
        <a:bodyPr/>
        <a:lstStyle/>
        <a:p>
          <a:endParaRPr lang="tr-TR"/>
        </a:p>
      </dgm:t>
    </dgm:pt>
    <dgm:pt modelId="{37D98785-146F-4693-8A05-A042F3C5BFC3}" type="pres">
      <dgm:prSet presAssocID="{01CD00CA-F5AD-4FC0-A42B-15F7407B69E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11DFC3-A428-40B8-B893-50CC46E1CE94}" type="pres">
      <dgm:prSet presAssocID="{01CD00CA-F5AD-4FC0-A42B-15F7407B69E8}" presName="parSh" presStyleLbl="node1" presStyleIdx="2" presStyleCnt="3"/>
      <dgm:spPr/>
      <dgm:t>
        <a:bodyPr/>
        <a:lstStyle/>
        <a:p>
          <a:endParaRPr lang="tr-TR"/>
        </a:p>
      </dgm:t>
    </dgm:pt>
    <dgm:pt modelId="{7B5C2A17-1C7C-4D54-8A5F-62019ACBA5BE}" type="pres">
      <dgm:prSet presAssocID="{01CD00CA-F5AD-4FC0-A42B-15F7407B69E8}" presName="desTx" presStyleLbl="fgAcc1" presStyleIdx="2" presStyleCnt="3" custLinFactNeighborX="-2135" custLinFactNeighborY="7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81AC728-FDBE-4620-B4EC-7BE27E205022}" type="presOf" srcId="{75629E89-4632-430B-A94B-D693C5BE6CEA}" destId="{7B5C2A17-1C7C-4D54-8A5F-62019ACBA5BE}" srcOrd="0" destOrd="0" presId="urn:microsoft.com/office/officeart/2005/8/layout/process3"/>
    <dgm:cxn modelId="{35766908-E56F-4DB5-80D8-6A25B1BEB6D2}" type="presOf" srcId="{FFBA662B-DC7E-478B-B70C-C774780AAEB1}" destId="{75862A4D-7B2F-491C-9D26-24464FD709C9}" srcOrd="1" destOrd="0" presId="urn:microsoft.com/office/officeart/2005/8/layout/process3"/>
    <dgm:cxn modelId="{01375E21-1B11-4977-8724-202E75354A87}" type="presOf" srcId="{CA51458A-49DB-4FC8-AAA8-6795F83A61B0}" destId="{52B7DBDA-10CB-4347-8911-4D564C117890}" srcOrd="0" destOrd="0" presId="urn:microsoft.com/office/officeart/2005/8/layout/process3"/>
    <dgm:cxn modelId="{20F9C35F-021F-457E-92D7-4F3EDD4B074F}" srcId="{01CD00CA-F5AD-4FC0-A42B-15F7407B69E8}" destId="{75629E89-4632-430B-A94B-D693C5BE6CEA}" srcOrd="0" destOrd="0" parTransId="{1DA1D83A-B76F-4680-93DA-236D4BAF191D}" sibTransId="{4D26B0C7-E87C-42CB-AFBE-822DE1C431D6}"/>
    <dgm:cxn modelId="{6BA968F6-6271-421D-BA59-2D7E71236303}" type="presOf" srcId="{A8C181B7-5F7F-46E5-BC1E-1A2F236BD53E}" destId="{C43ACB9E-1958-418A-97B4-382E76F2671A}" srcOrd="0" destOrd="0" presId="urn:microsoft.com/office/officeart/2005/8/layout/process3"/>
    <dgm:cxn modelId="{B40C9BFE-8F34-4460-ABAE-5498640B937E}" type="presOf" srcId="{012EB83F-3174-4706-89C1-067BBB1AAD74}" destId="{C5AC874C-E046-4079-A03A-F63BB50B64A1}" srcOrd="1" destOrd="0" presId="urn:microsoft.com/office/officeart/2005/8/layout/process3"/>
    <dgm:cxn modelId="{9CA98052-FEDE-4815-BE51-8514E514D712}" type="presOf" srcId="{21ED72DE-91D1-4991-86E6-D11DFC31D26F}" destId="{1182A00A-5602-4C24-9689-A15E8F7FCB0E}" srcOrd="1" destOrd="0" presId="urn:microsoft.com/office/officeart/2005/8/layout/process3"/>
    <dgm:cxn modelId="{C0B1936B-32D2-419F-B70C-5DCBA2327D00}" srcId="{21ED72DE-91D1-4991-86E6-D11DFC31D26F}" destId="{D9706896-0077-497C-8069-8EA27C1D0A4D}" srcOrd="0" destOrd="0" parTransId="{E3EBD354-C001-4268-88CA-7BE775142B2C}" sibTransId="{B17CF096-7370-403E-85F0-BF5A2BAA0124}"/>
    <dgm:cxn modelId="{AFE4788E-164F-4583-96BE-32028BD90FCC}" type="presOf" srcId="{D9706896-0077-497C-8069-8EA27C1D0A4D}" destId="{87F37F03-5D15-4656-ABBF-34D308F430F9}" srcOrd="0" destOrd="0" presId="urn:microsoft.com/office/officeart/2005/8/layout/process3"/>
    <dgm:cxn modelId="{63A3B7FE-AF31-4C3D-AAB5-B0D4F542DD87}" type="presOf" srcId="{01CD00CA-F5AD-4FC0-A42B-15F7407B69E8}" destId="{37D98785-146F-4693-8A05-A042F3C5BFC3}" srcOrd="0" destOrd="0" presId="urn:microsoft.com/office/officeart/2005/8/layout/process3"/>
    <dgm:cxn modelId="{915BE924-7F9B-4BAE-B85D-26759E536817}" type="presOf" srcId="{CA51458A-49DB-4FC8-AAA8-6795F83A61B0}" destId="{20C0473A-9D51-48BC-976A-46C4CFB2DF63}" srcOrd="1" destOrd="0" presId="urn:microsoft.com/office/officeart/2005/8/layout/process3"/>
    <dgm:cxn modelId="{7ABAD77F-9B17-49E2-96D5-7F259B09EB97}" type="presOf" srcId="{21ED72DE-91D1-4991-86E6-D11DFC31D26F}" destId="{E5FC9AB7-05BB-441E-91EB-12CE470D52A5}" srcOrd="0" destOrd="0" presId="urn:microsoft.com/office/officeart/2005/8/layout/process3"/>
    <dgm:cxn modelId="{DC27E9BD-5A7C-44DA-B691-BF8F6A48F65B}" srcId="{9D07B090-FF80-4B21-A304-116015DB1545}" destId="{FFBA662B-DC7E-478B-B70C-C774780AAEB1}" srcOrd="1" destOrd="0" parTransId="{B47BCD3A-1AC9-41F2-A42E-87ABAB818788}" sibTransId="{012EB83F-3174-4706-89C1-067BBB1AAD74}"/>
    <dgm:cxn modelId="{38AF5CDD-5699-4578-B824-393F0FE56DA2}" srcId="{9D07B090-FF80-4B21-A304-116015DB1545}" destId="{01CD00CA-F5AD-4FC0-A42B-15F7407B69E8}" srcOrd="2" destOrd="0" parTransId="{B01D149A-A6B6-4031-9530-DECCF572C70E}" sibTransId="{639D10C2-8CB6-40A9-B855-75B809BAACF3}"/>
    <dgm:cxn modelId="{33FD7C91-C004-4D1A-A4C8-C987BA10CD76}" srcId="{FFBA662B-DC7E-478B-B70C-C774780AAEB1}" destId="{A8C181B7-5F7F-46E5-BC1E-1A2F236BD53E}" srcOrd="0" destOrd="0" parTransId="{5243F181-E32A-4ABE-8BB3-98B3C373D9EA}" sibTransId="{065ECB9D-77F6-4794-BCA4-7DE0FFCF71B3}"/>
    <dgm:cxn modelId="{31BD8228-1F31-4ADA-B0E9-2C516A27BC88}" srcId="{9D07B090-FF80-4B21-A304-116015DB1545}" destId="{21ED72DE-91D1-4991-86E6-D11DFC31D26F}" srcOrd="0" destOrd="0" parTransId="{B5018B17-799A-411A-B646-457E44158842}" sibTransId="{CA51458A-49DB-4FC8-AAA8-6795F83A61B0}"/>
    <dgm:cxn modelId="{F591D393-30A7-4173-AF8D-B1F21647315C}" type="presOf" srcId="{9D07B090-FF80-4B21-A304-116015DB1545}" destId="{D1D2288C-A430-4FAF-B430-80828D1BB7F0}" srcOrd="0" destOrd="0" presId="urn:microsoft.com/office/officeart/2005/8/layout/process3"/>
    <dgm:cxn modelId="{E0D4DAB9-0E7D-4AB4-AEB1-F18A5A3082FC}" type="presOf" srcId="{012EB83F-3174-4706-89C1-067BBB1AAD74}" destId="{A32738B0-6861-4659-A10C-D24C0EAC4F11}" srcOrd="0" destOrd="0" presId="urn:microsoft.com/office/officeart/2005/8/layout/process3"/>
    <dgm:cxn modelId="{9928BA75-C8AF-49F3-9EE9-F320DD0668C7}" type="presOf" srcId="{FFBA662B-DC7E-478B-B70C-C774780AAEB1}" destId="{E0D7A9DC-D6BC-40B9-B212-441A78B11CDC}" srcOrd="0" destOrd="0" presId="urn:microsoft.com/office/officeart/2005/8/layout/process3"/>
    <dgm:cxn modelId="{22B95F88-4152-4A8C-BE3F-36BA78D2D138}" type="presOf" srcId="{01CD00CA-F5AD-4FC0-A42B-15F7407B69E8}" destId="{8311DFC3-A428-40B8-B893-50CC46E1CE94}" srcOrd="1" destOrd="0" presId="urn:microsoft.com/office/officeart/2005/8/layout/process3"/>
    <dgm:cxn modelId="{ED0E93EB-EE96-4C70-9FDE-3A95327D0704}" type="presParOf" srcId="{D1D2288C-A430-4FAF-B430-80828D1BB7F0}" destId="{4AD7EE2A-86A7-4F8F-9230-608D4071EF07}" srcOrd="0" destOrd="0" presId="urn:microsoft.com/office/officeart/2005/8/layout/process3"/>
    <dgm:cxn modelId="{972BA69E-EDE7-4E78-8D37-63DA543E7A50}" type="presParOf" srcId="{4AD7EE2A-86A7-4F8F-9230-608D4071EF07}" destId="{E5FC9AB7-05BB-441E-91EB-12CE470D52A5}" srcOrd="0" destOrd="0" presId="urn:microsoft.com/office/officeart/2005/8/layout/process3"/>
    <dgm:cxn modelId="{2BFB7C7F-E529-41B6-8EF6-92998BD5E43B}" type="presParOf" srcId="{4AD7EE2A-86A7-4F8F-9230-608D4071EF07}" destId="{1182A00A-5602-4C24-9689-A15E8F7FCB0E}" srcOrd="1" destOrd="0" presId="urn:microsoft.com/office/officeart/2005/8/layout/process3"/>
    <dgm:cxn modelId="{C4C23B08-4C00-4DC4-807B-C2BA4C3C4F55}" type="presParOf" srcId="{4AD7EE2A-86A7-4F8F-9230-608D4071EF07}" destId="{87F37F03-5D15-4656-ABBF-34D308F430F9}" srcOrd="2" destOrd="0" presId="urn:microsoft.com/office/officeart/2005/8/layout/process3"/>
    <dgm:cxn modelId="{C425B3D1-93ED-49C4-AACE-69E00520E32F}" type="presParOf" srcId="{D1D2288C-A430-4FAF-B430-80828D1BB7F0}" destId="{52B7DBDA-10CB-4347-8911-4D564C117890}" srcOrd="1" destOrd="0" presId="urn:microsoft.com/office/officeart/2005/8/layout/process3"/>
    <dgm:cxn modelId="{1B4964B7-C799-4DA6-A55F-DC8A0F4DE973}" type="presParOf" srcId="{52B7DBDA-10CB-4347-8911-4D564C117890}" destId="{20C0473A-9D51-48BC-976A-46C4CFB2DF63}" srcOrd="0" destOrd="0" presId="urn:microsoft.com/office/officeart/2005/8/layout/process3"/>
    <dgm:cxn modelId="{18F4844E-9E86-4A76-A803-8AF9E8361D92}" type="presParOf" srcId="{D1D2288C-A430-4FAF-B430-80828D1BB7F0}" destId="{C6D0D465-545C-4E6C-A8A4-244715161FFC}" srcOrd="2" destOrd="0" presId="urn:microsoft.com/office/officeart/2005/8/layout/process3"/>
    <dgm:cxn modelId="{B6FC7310-A14C-4BF2-BBA7-46AB3BE4CE95}" type="presParOf" srcId="{C6D0D465-545C-4E6C-A8A4-244715161FFC}" destId="{E0D7A9DC-D6BC-40B9-B212-441A78B11CDC}" srcOrd="0" destOrd="0" presId="urn:microsoft.com/office/officeart/2005/8/layout/process3"/>
    <dgm:cxn modelId="{AA6976E7-7AD1-439F-97D0-DCE6E907016B}" type="presParOf" srcId="{C6D0D465-545C-4E6C-A8A4-244715161FFC}" destId="{75862A4D-7B2F-491C-9D26-24464FD709C9}" srcOrd="1" destOrd="0" presId="urn:microsoft.com/office/officeart/2005/8/layout/process3"/>
    <dgm:cxn modelId="{880014DC-3108-482D-97C5-99540BADA709}" type="presParOf" srcId="{C6D0D465-545C-4E6C-A8A4-244715161FFC}" destId="{C43ACB9E-1958-418A-97B4-382E76F2671A}" srcOrd="2" destOrd="0" presId="urn:microsoft.com/office/officeart/2005/8/layout/process3"/>
    <dgm:cxn modelId="{C1197F7F-EC54-4944-AE7A-5E0FA45F8E2E}" type="presParOf" srcId="{D1D2288C-A430-4FAF-B430-80828D1BB7F0}" destId="{A32738B0-6861-4659-A10C-D24C0EAC4F11}" srcOrd="3" destOrd="0" presId="urn:microsoft.com/office/officeart/2005/8/layout/process3"/>
    <dgm:cxn modelId="{545A58DA-9468-4810-94D8-566309602E88}" type="presParOf" srcId="{A32738B0-6861-4659-A10C-D24C0EAC4F11}" destId="{C5AC874C-E046-4079-A03A-F63BB50B64A1}" srcOrd="0" destOrd="0" presId="urn:microsoft.com/office/officeart/2005/8/layout/process3"/>
    <dgm:cxn modelId="{415CD323-8087-4178-A229-E1C0D5925D11}" type="presParOf" srcId="{D1D2288C-A430-4FAF-B430-80828D1BB7F0}" destId="{17817D69-FEEA-4D5A-92FE-71F42FD7FDDE}" srcOrd="4" destOrd="0" presId="urn:microsoft.com/office/officeart/2005/8/layout/process3"/>
    <dgm:cxn modelId="{C1B3DB77-9AA1-447F-A2A2-FF99DFEC8F0A}" type="presParOf" srcId="{17817D69-FEEA-4D5A-92FE-71F42FD7FDDE}" destId="{37D98785-146F-4693-8A05-A042F3C5BFC3}" srcOrd="0" destOrd="0" presId="urn:microsoft.com/office/officeart/2005/8/layout/process3"/>
    <dgm:cxn modelId="{1B5313FD-4A03-4150-AF06-49CAE8023A6E}" type="presParOf" srcId="{17817D69-FEEA-4D5A-92FE-71F42FD7FDDE}" destId="{8311DFC3-A428-40B8-B893-50CC46E1CE94}" srcOrd="1" destOrd="0" presId="urn:microsoft.com/office/officeart/2005/8/layout/process3"/>
    <dgm:cxn modelId="{366E8709-93DF-4621-B009-DF9FB91B7458}" type="presParOf" srcId="{17817D69-FEEA-4D5A-92FE-71F42FD7FDDE}" destId="{7B5C2A17-1C7C-4D54-8A5F-62019ACBA5B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46363-7072-402A-B1DB-AB853D9C878D}">
      <dsp:nvSpPr>
        <dsp:cNvPr id="0" name=""/>
        <dsp:cNvSpPr/>
      </dsp:nvSpPr>
      <dsp:spPr>
        <a:xfrm>
          <a:off x="1665644" y="0"/>
          <a:ext cx="8478023" cy="4608512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A7854-A603-47AE-A531-638D2258579E}">
      <dsp:nvSpPr>
        <dsp:cNvPr id="0" name=""/>
        <dsp:cNvSpPr/>
      </dsp:nvSpPr>
      <dsp:spPr>
        <a:xfrm>
          <a:off x="178729" y="1382553"/>
          <a:ext cx="2814338" cy="1843404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PRİM DESTEĞİ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VE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TEŞVİKLER</a:t>
          </a:r>
          <a:endParaRPr lang="tr-TR" sz="1600" b="1" kern="1200" dirty="0"/>
        </a:p>
      </dsp:txBody>
      <dsp:txXfrm>
        <a:off x="268717" y="1472541"/>
        <a:ext cx="2634362" cy="1663428"/>
      </dsp:txXfrm>
    </dsp:sp>
    <dsp:sp modelId="{3142E223-0309-4385-9664-5539ADFA1D94}">
      <dsp:nvSpPr>
        <dsp:cNvPr id="0" name=""/>
        <dsp:cNvSpPr/>
      </dsp:nvSpPr>
      <dsp:spPr>
        <a:xfrm>
          <a:off x="3462124" y="1382553"/>
          <a:ext cx="2814338" cy="1843404"/>
        </a:xfrm>
        <a:prstGeom prst="roundRect">
          <a:avLst/>
        </a:prstGeom>
        <a:solidFill>
          <a:schemeClr val="accent1">
            <a:shade val="50000"/>
            <a:hueOff val="-86769"/>
            <a:satOff val="4199"/>
            <a:lumOff val="19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YERLİ ÜRETİM ARTIŞI</a:t>
          </a:r>
          <a:endParaRPr lang="tr-TR" sz="1600" b="1" kern="1200" dirty="0"/>
        </a:p>
      </dsp:txBody>
      <dsp:txXfrm>
        <a:off x="3552112" y="1472541"/>
        <a:ext cx="2634362" cy="1663428"/>
      </dsp:txXfrm>
    </dsp:sp>
    <dsp:sp modelId="{F1515029-2FBD-4748-8369-A6D099D0DE0D}">
      <dsp:nvSpPr>
        <dsp:cNvPr id="0" name=""/>
        <dsp:cNvSpPr/>
      </dsp:nvSpPr>
      <dsp:spPr>
        <a:xfrm>
          <a:off x="6745519" y="1382553"/>
          <a:ext cx="2814338" cy="1843404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YILDA 2,5 MİLYON TON AYÇİÇEĞİ ÜRETİMİ</a:t>
          </a:r>
          <a:endParaRPr lang="tr-TR" sz="1600" b="1" kern="1200" dirty="0"/>
        </a:p>
      </dsp:txBody>
      <dsp:txXfrm>
        <a:off x="6835507" y="1472541"/>
        <a:ext cx="2634362" cy="1663428"/>
      </dsp:txXfrm>
    </dsp:sp>
    <dsp:sp modelId="{C4985990-A3D8-41B8-AF2E-8F3F1C93EAC8}">
      <dsp:nvSpPr>
        <dsp:cNvPr id="0" name=""/>
        <dsp:cNvSpPr/>
      </dsp:nvSpPr>
      <dsp:spPr>
        <a:xfrm>
          <a:off x="10125563" y="902420"/>
          <a:ext cx="1601668" cy="249888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GÜÇLÜ BİR TÜRKİYE</a:t>
          </a:r>
          <a:endParaRPr lang="tr-TR" sz="2400" b="1" kern="1200" dirty="0"/>
        </a:p>
      </dsp:txBody>
      <dsp:txXfrm>
        <a:off x="10203750" y="980607"/>
        <a:ext cx="1445294" cy="2342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B82E6-79F7-4D26-A505-45CD713493AF}">
      <dsp:nvSpPr>
        <dsp:cNvPr id="0" name=""/>
        <dsp:cNvSpPr/>
      </dsp:nvSpPr>
      <dsp:spPr>
        <a:xfrm>
          <a:off x="914399" y="0"/>
          <a:ext cx="10363200" cy="45486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79DB1E-8C8B-4A9D-8218-C2C715B8F09D}">
      <dsp:nvSpPr>
        <dsp:cNvPr id="0" name=""/>
        <dsp:cNvSpPr/>
      </dsp:nvSpPr>
      <dsp:spPr>
        <a:xfrm>
          <a:off x="413146" y="1364605"/>
          <a:ext cx="3657600" cy="18194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 dirty="0" smtClean="0"/>
            <a:t>Yağlı tohumlar stratejik ürün ilan edilmeli </a:t>
          </a:r>
          <a:endParaRPr lang="tr-TR" sz="2100" b="1" kern="1200" dirty="0"/>
        </a:p>
      </dsp:txBody>
      <dsp:txXfrm>
        <a:off x="501965" y="1453424"/>
        <a:ext cx="3479962" cy="1641835"/>
      </dsp:txXfrm>
    </dsp:sp>
    <dsp:sp modelId="{1AA88BEA-7C15-43E2-9B6E-A409AEE61751}">
      <dsp:nvSpPr>
        <dsp:cNvPr id="0" name=""/>
        <dsp:cNvSpPr/>
      </dsp:nvSpPr>
      <dsp:spPr>
        <a:xfrm>
          <a:off x="4267199" y="1364605"/>
          <a:ext cx="3657600" cy="18194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 dirty="0" smtClean="0"/>
            <a:t>Ayçiçeği üretim programı gözden geçirilmeli</a:t>
          </a:r>
          <a:endParaRPr lang="tr-TR" sz="2100" b="1" kern="1200" dirty="0"/>
        </a:p>
      </dsp:txBody>
      <dsp:txXfrm>
        <a:off x="4356018" y="1453424"/>
        <a:ext cx="3479962" cy="1641835"/>
      </dsp:txXfrm>
    </dsp:sp>
    <dsp:sp modelId="{FEF084ED-E84D-44CC-A4C5-2DCE8FEA0712}">
      <dsp:nvSpPr>
        <dsp:cNvPr id="0" name=""/>
        <dsp:cNvSpPr/>
      </dsp:nvSpPr>
      <dsp:spPr>
        <a:xfrm>
          <a:off x="8121253" y="1364605"/>
          <a:ext cx="3657600" cy="18194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 dirty="0" smtClean="0"/>
            <a:t>Çiftçiye güvence veren,  </a:t>
          </a:r>
          <a:r>
            <a:rPr lang="tr-TR" sz="2100" b="1" kern="1200" dirty="0" smtClean="0">
              <a:solidFill>
                <a:srgbClr val="C00000"/>
              </a:solidFill>
            </a:rPr>
            <a:t>sözleşmeli üretim modeli </a:t>
          </a:r>
          <a:r>
            <a:rPr lang="tr-TR" sz="2100" b="1" kern="1200" dirty="0" smtClean="0"/>
            <a:t>yaygınlaştırılmalı.</a:t>
          </a:r>
          <a:endParaRPr lang="tr-TR" sz="2100" b="1" kern="1200" dirty="0"/>
        </a:p>
      </dsp:txBody>
      <dsp:txXfrm>
        <a:off x="8210072" y="1453424"/>
        <a:ext cx="3479962" cy="1641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1886B-0D4A-4623-A36C-2695DF4B7F62}">
      <dsp:nvSpPr>
        <dsp:cNvPr id="0" name=""/>
        <dsp:cNvSpPr/>
      </dsp:nvSpPr>
      <dsp:spPr>
        <a:xfrm>
          <a:off x="982520" y="1159914"/>
          <a:ext cx="2702327" cy="22288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u="none" kern="1200" dirty="0" smtClean="0">
              <a:solidFill>
                <a:schemeClr val="tx1"/>
              </a:solidFill>
            </a:rPr>
            <a:t>Ayçiçeği kırım tesislerimizin çalışma kapasitesini mutlaka %80’inin üzerine çıkarmalıyız </a:t>
          </a:r>
          <a:endParaRPr lang="tr-TR" sz="1800" u="none" kern="1200" dirty="0">
            <a:solidFill>
              <a:schemeClr val="tx1"/>
            </a:solidFill>
          </a:endParaRPr>
        </a:p>
      </dsp:txBody>
      <dsp:txXfrm>
        <a:off x="1033812" y="1211206"/>
        <a:ext cx="2599743" cy="1648659"/>
      </dsp:txXfrm>
    </dsp:sp>
    <dsp:sp modelId="{8795A4E2-FC4E-4C26-9D9C-208D78676F5D}">
      <dsp:nvSpPr>
        <dsp:cNvPr id="0" name=""/>
        <dsp:cNvSpPr/>
      </dsp:nvSpPr>
      <dsp:spPr>
        <a:xfrm>
          <a:off x="2452166" y="1514801"/>
          <a:ext cx="3240106" cy="3240106"/>
        </a:xfrm>
        <a:prstGeom prst="leftCircularArrow">
          <a:avLst>
            <a:gd name="adj1" fmla="val 3951"/>
            <a:gd name="adj2" fmla="val 495564"/>
            <a:gd name="adj3" fmla="val 2271075"/>
            <a:gd name="adj4" fmla="val 9024489"/>
            <a:gd name="adj5" fmla="val 460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BDCCDD-C2CF-4B8C-B14F-D4E7E94F3D1C}">
      <dsp:nvSpPr>
        <dsp:cNvPr id="0" name=""/>
        <dsp:cNvSpPr/>
      </dsp:nvSpPr>
      <dsp:spPr>
        <a:xfrm>
          <a:off x="1583037" y="2911157"/>
          <a:ext cx="2402069" cy="955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400" kern="1200" dirty="0"/>
        </a:p>
      </dsp:txBody>
      <dsp:txXfrm>
        <a:off x="1611015" y="2939135"/>
        <a:ext cx="2346113" cy="899267"/>
      </dsp:txXfrm>
    </dsp:sp>
    <dsp:sp modelId="{17DBD0F1-C88C-4759-BEC0-AAAF459F2CDB}">
      <dsp:nvSpPr>
        <dsp:cNvPr id="0" name=""/>
        <dsp:cNvSpPr/>
      </dsp:nvSpPr>
      <dsp:spPr>
        <a:xfrm>
          <a:off x="4594706" y="1159914"/>
          <a:ext cx="2702327" cy="22288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u="none" kern="1200" dirty="0" smtClean="0">
              <a:solidFill>
                <a:schemeClr val="tx1"/>
              </a:solidFill>
            </a:rPr>
            <a:t>Güçlü ve modern </a:t>
          </a:r>
          <a:r>
            <a:rPr lang="tr-TR" sz="1800" b="1" u="none" kern="1200" dirty="0" err="1" smtClean="0">
              <a:solidFill>
                <a:schemeClr val="tx1"/>
              </a:solidFill>
            </a:rPr>
            <a:t>rafinasyon</a:t>
          </a:r>
          <a:r>
            <a:rPr lang="tr-TR" sz="1800" b="1" u="none" kern="1200" dirty="0" smtClean="0">
              <a:solidFill>
                <a:schemeClr val="tx1"/>
              </a:solidFill>
            </a:rPr>
            <a:t> sanayimizi koruyacak ekonomik tedbirleri almalıyız</a:t>
          </a:r>
          <a:endParaRPr lang="tr-TR" sz="1800" u="none" kern="1200" dirty="0">
            <a:solidFill>
              <a:schemeClr val="tx1"/>
            </a:solidFill>
          </a:endParaRPr>
        </a:p>
      </dsp:txBody>
      <dsp:txXfrm>
        <a:off x="4645998" y="1688818"/>
        <a:ext cx="2599743" cy="1648659"/>
      </dsp:txXfrm>
    </dsp:sp>
    <dsp:sp modelId="{4D1C2ADC-365D-4B49-B6FE-24CD3DEDA42C}">
      <dsp:nvSpPr>
        <dsp:cNvPr id="0" name=""/>
        <dsp:cNvSpPr/>
      </dsp:nvSpPr>
      <dsp:spPr>
        <a:xfrm>
          <a:off x="6041833" y="-293615"/>
          <a:ext cx="3585403" cy="3585403"/>
        </a:xfrm>
        <a:prstGeom prst="circularArrow">
          <a:avLst>
            <a:gd name="adj1" fmla="val 3570"/>
            <a:gd name="adj2" fmla="val 443760"/>
            <a:gd name="adj3" fmla="val 19380729"/>
            <a:gd name="adj4" fmla="val 12575511"/>
            <a:gd name="adj5" fmla="val 416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F4D9BA-9E00-4DA9-9C09-CE78DE7778D0}">
      <dsp:nvSpPr>
        <dsp:cNvPr id="0" name=""/>
        <dsp:cNvSpPr/>
      </dsp:nvSpPr>
      <dsp:spPr>
        <a:xfrm>
          <a:off x="5195224" y="682302"/>
          <a:ext cx="2402069" cy="955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400" kern="1200" dirty="0"/>
        </a:p>
      </dsp:txBody>
      <dsp:txXfrm>
        <a:off x="5223202" y="710280"/>
        <a:ext cx="2346113" cy="899267"/>
      </dsp:txXfrm>
    </dsp:sp>
    <dsp:sp modelId="{B54C752F-4CFD-4115-B0E8-5537A8FF0563}">
      <dsp:nvSpPr>
        <dsp:cNvPr id="0" name=""/>
        <dsp:cNvSpPr/>
      </dsp:nvSpPr>
      <dsp:spPr>
        <a:xfrm>
          <a:off x="8206893" y="1159914"/>
          <a:ext cx="2702327" cy="22288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u="none" kern="1200" dirty="0" smtClean="0">
              <a:solidFill>
                <a:schemeClr val="tx1"/>
              </a:solidFill>
            </a:rPr>
            <a:t>Pazar kaybetme tehlikesiyle karşı karşıya olduğumuz Ortadoğu ülkelerine yeni bir ihracat hamlesi başlatmalıyız</a:t>
          </a:r>
          <a:endParaRPr lang="tr-TR" sz="1800" u="none" kern="1200" dirty="0">
            <a:solidFill>
              <a:schemeClr val="tx1"/>
            </a:solidFill>
          </a:endParaRPr>
        </a:p>
      </dsp:txBody>
      <dsp:txXfrm>
        <a:off x="8258185" y="1211206"/>
        <a:ext cx="2599743" cy="1648659"/>
      </dsp:txXfrm>
    </dsp:sp>
    <dsp:sp modelId="{E824C97D-F45B-4A6D-A2F7-5C50A49A639B}">
      <dsp:nvSpPr>
        <dsp:cNvPr id="0" name=""/>
        <dsp:cNvSpPr/>
      </dsp:nvSpPr>
      <dsp:spPr>
        <a:xfrm>
          <a:off x="8807410" y="2911157"/>
          <a:ext cx="2402069" cy="955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400" kern="1200" dirty="0"/>
        </a:p>
      </dsp:txBody>
      <dsp:txXfrm>
        <a:off x="8835388" y="2939135"/>
        <a:ext cx="2346113" cy="8992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1886B-0D4A-4623-A36C-2695DF4B7F62}">
      <dsp:nvSpPr>
        <dsp:cNvPr id="0" name=""/>
        <dsp:cNvSpPr/>
      </dsp:nvSpPr>
      <dsp:spPr>
        <a:xfrm>
          <a:off x="1889" y="1263303"/>
          <a:ext cx="2451623" cy="20220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b="1" kern="1200" dirty="0" smtClean="0"/>
            <a:t>İthalatta uygulanan gümrük vergilerinin belirlenmesi sırasında Ticaret Bakanlığı ile iş birliği yapmalıyız</a:t>
          </a:r>
          <a:endParaRPr lang="tr-TR" sz="1300" u="none" kern="1200" dirty="0"/>
        </a:p>
      </dsp:txBody>
      <dsp:txXfrm>
        <a:off x="48423" y="1309837"/>
        <a:ext cx="2358555" cy="1495706"/>
      </dsp:txXfrm>
    </dsp:sp>
    <dsp:sp modelId="{8795A4E2-FC4E-4C26-9D9C-208D78676F5D}">
      <dsp:nvSpPr>
        <dsp:cNvPr id="0" name=""/>
        <dsp:cNvSpPr/>
      </dsp:nvSpPr>
      <dsp:spPr>
        <a:xfrm>
          <a:off x="956872" y="1816172"/>
          <a:ext cx="2852392" cy="2852392"/>
        </a:xfrm>
        <a:prstGeom prst="leftCircularArrow">
          <a:avLst>
            <a:gd name="adj1" fmla="val 3003"/>
            <a:gd name="adj2" fmla="val 368222"/>
            <a:gd name="adj3" fmla="val 3075632"/>
            <a:gd name="adj4" fmla="val 9956388"/>
            <a:gd name="adj5" fmla="val 35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BDCCDD-C2CF-4B8C-B14F-D4E7E94F3D1C}">
      <dsp:nvSpPr>
        <dsp:cNvPr id="0" name=""/>
        <dsp:cNvSpPr/>
      </dsp:nvSpPr>
      <dsp:spPr>
        <a:xfrm>
          <a:off x="0" y="2699703"/>
          <a:ext cx="2179220" cy="866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900" kern="1200" dirty="0"/>
        </a:p>
      </dsp:txBody>
      <dsp:txXfrm>
        <a:off x="25382" y="2725085"/>
        <a:ext cx="2128456" cy="815840"/>
      </dsp:txXfrm>
    </dsp:sp>
    <dsp:sp modelId="{17DBD0F1-C88C-4759-BEC0-AAAF459F2CDB}">
      <dsp:nvSpPr>
        <dsp:cNvPr id="0" name=""/>
        <dsp:cNvSpPr/>
      </dsp:nvSpPr>
      <dsp:spPr>
        <a:xfrm>
          <a:off x="2629267" y="1731879"/>
          <a:ext cx="2451623" cy="20220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b="1" kern="1200" smtClean="0">
              <a:latin typeface="+mn-lt"/>
              <a:cs typeface="Arial" panose="020B0604020202020204" pitchFamily="34" charset="0"/>
            </a:rPr>
            <a:t>İkili anlaşma gereği Bosna Hersek’ten ithal edilen sıfır gümrüklü ham ve rafine ayçiçeği yağı </a:t>
          </a:r>
          <a:r>
            <a:rPr lang="tr-TR" sz="1300" b="1" kern="1200" smtClean="0">
              <a:latin typeface="+mn-lt"/>
            </a:rPr>
            <a:t>ithalatı sektörde fiyat dengesizliğine yol açıyor! Gözden geçirilmeli ve gerekirse kaldırılmalı!</a:t>
          </a:r>
          <a:endParaRPr lang="tr-TR" sz="1300" b="1" u="none" kern="1200" dirty="0">
            <a:latin typeface="+mn-lt"/>
          </a:endParaRPr>
        </a:p>
      </dsp:txBody>
      <dsp:txXfrm>
        <a:off x="2675801" y="2211715"/>
        <a:ext cx="2358555" cy="1495706"/>
      </dsp:txXfrm>
    </dsp:sp>
    <dsp:sp modelId="{4D1C2ADC-365D-4B49-B6FE-24CD3DEDA42C}">
      <dsp:nvSpPr>
        <dsp:cNvPr id="0" name=""/>
        <dsp:cNvSpPr/>
      </dsp:nvSpPr>
      <dsp:spPr>
        <a:xfrm>
          <a:off x="3165981" y="460573"/>
          <a:ext cx="3555758" cy="3555758"/>
        </a:xfrm>
        <a:prstGeom prst="circularArrow">
          <a:avLst>
            <a:gd name="adj1" fmla="val 2409"/>
            <a:gd name="adj2" fmla="val 291321"/>
            <a:gd name="adj3" fmla="val 19917724"/>
            <a:gd name="adj4" fmla="val 12960066"/>
            <a:gd name="adj5" fmla="val 28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4D9BA-9E00-4DA9-9C09-CE78DE7778D0}">
      <dsp:nvSpPr>
        <dsp:cNvPr id="0" name=""/>
        <dsp:cNvSpPr/>
      </dsp:nvSpPr>
      <dsp:spPr>
        <a:xfrm>
          <a:off x="2491003" y="1247956"/>
          <a:ext cx="2179220" cy="866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900" kern="1200" dirty="0"/>
        </a:p>
      </dsp:txBody>
      <dsp:txXfrm>
        <a:off x="2516385" y="1273338"/>
        <a:ext cx="2128456" cy="815840"/>
      </dsp:txXfrm>
    </dsp:sp>
    <dsp:sp modelId="{B54C752F-4CFD-4115-B0E8-5537A8FF0563}">
      <dsp:nvSpPr>
        <dsp:cNvPr id="0" name=""/>
        <dsp:cNvSpPr/>
      </dsp:nvSpPr>
      <dsp:spPr>
        <a:xfrm>
          <a:off x="5525857" y="2008398"/>
          <a:ext cx="2451623" cy="20220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b="1" kern="1200" dirty="0" smtClean="0"/>
            <a:t>Sanayi sektörü son dönemdeki girdi fiyatları ve ekonomik zorluklarla uğraşırken, haksız rekabetle başa çıkamaz!</a:t>
          </a:r>
          <a:endParaRPr lang="tr-TR" sz="1300" u="none" kern="1200" dirty="0"/>
        </a:p>
      </dsp:txBody>
      <dsp:txXfrm>
        <a:off x="5572391" y="2054932"/>
        <a:ext cx="2358555" cy="1495706"/>
      </dsp:txXfrm>
    </dsp:sp>
    <dsp:sp modelId="{E824C97D-F45B-4A6D-A2F7-5C50A49A639B}">
      <dsp:nvSpPr>
        <dsp:cNvPr id="0" name=""/>
        <dsp:cNvSpPr/>
      </dsp:nvSpPr>
      <dsp:spPr>
        <a:xfrm>
          <a:off x="6812379" y="3183614"/>
          <a:ext cx="2179220" cy="866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900" kern="1200" dirty="0"/>
        </a:p>
      </dsp:txBody>
      <dsp:txXfrm>
        <a:off x="6837761" y="3208996"/>
        <a:ext cx="2128456" cy="815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63887-DF5A-42E9-9B0A-CE6F5DB75B84}">
      <dsp:nvSpPr>
        <dsp:cNvPr id="0" name=""/>
        <dsp:cNvSpPr/>
      </dsp:nvSpPr>
      <dsp:spPr>
        <a:xfrm rot="10800000">
          <a:off x="1883029" y="101"/>
          <a:ext cx="6512403" cy="97074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074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Kurdaki spekülatif hareketler</a:t>
          </a:r>
          <a:endParaRPr lang="tr-TR" sz="2700" kern="1200" dirty="0"/>
        </a:p>
      </dsp:txBody>
      <dsp:txXfrm rot="10800000">
        <a:off x="2125716" y="101"/>
        <a:ext cx="6269716" cy="970749"/>
      </dsp:txXfrm>
    </dsp:sp>
    <dsp:sp modelId="{97C4BB75-C294-45C0-B4CD-0B0D3F6D29F9}">
      <dsp:nvSpPr>
        <dsp:cNvPr id="0" name=""/>
        <dsp:cNvSpPr/>
      </dsp:nvSpPr>
      <dsp:spPr>
        <a:xfrm>
          <a:off x="1397654" y="101"/>
          <a:ext cx="970749" cy="9707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FE190-0736-414B-9A01-5B3F10D49435}">
      <dsp:nvSpPr>
        <dsp:cNvPr id="0" name=""/>
        <dsp:cNvSpPr/>
      </dsp:nvSpPr>
      <dsp:spPr>
        <a:xfrm rot="10800000">
          <a:off x="1883029" y="1260626"/>
          <a:ext cx="6512403" cy="97074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074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Faiz oranları</a:t>
          </a:r>
          <a:endParaRPr lang="tr-TR" sz="2700" kern="1200" dirty="0"/>
        </a:p>
      </dsp:txBody>
      <dsp:txXfrm rot="10800000">
        <a:off x="2125716" y="1260626"/>
        <a:ext cx="6269716" cy="970749"/>
      </dsp:txXfrm>
    </dsp:sp>
    <dsp:sp modelId="{CEC9244F-9F05-466D-9AC8-5BC42871A879}">
      <dsp:nvSpPr>
        <dsp:cNvPr id="0" name=""/>
        <dsp:cNvSpPr/>
      </dsp:nvSpPr>
      <dsp:spPr>
        <a:xfrm>
          <a:off x="1397654" y="1260626"/>
          <a:ext cx="970749" cy="97074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78DF9-453A-496E-958F-E5B8A40E7A99}">
      <dsp:nvSpPr>
        <dsp:cNvPr id="0" name=""/>
        <dsp:cNvSpPr/>
      </dsp:nvSpPr>
      <dsp:spPr>
        <a:xfrm rot="10800000">
          <a:off x="1883029" y="2521151"/>
          <a:ext cx="6512403" cy="97074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074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Emtia fiyatları</a:t>
          </a:r>
          <a:endParaRPr lang="tr-TR" sz="2700" kern="1200" dirty="0"/>
        </a:p>
      </dsp:txBody>
      <dsp:txXfrm rot="10800000">
        <a:off x="2125716" y="2521151"/>
        <a:ext cx="6269716" cy="970749"/>
      </dsp:txXfrm>
    </dsp:sp>
    <dsp:sp modelId="{8765BEA3-CEDB-4A08-B8FC-1ACCC0B3F8E8}">
      <dsp:nvSpPr>
        <dsp:cNvPr id="0" name=""/>
        <dsp:cNvSpPr/>
      </dsp:nvSpPr>
      <dsp:spPr>
        <a:xfrm>
          <a:off x="1397654" y="2521151"/>
          <a:ext cx="970749" cy="97074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45026-F023-4CEC-A252-A6F180E78AAE}">
      <dsp:nvSpPr>
        <dsp:cNvPr id="0" name=""/>
        <dsp:cNvSpPr/>
      </dsp:nvSpPr>
      <dsp:spPr>
        <a:xfrm rot="10800000">
          <a:off x="1883029" y="3781677"/>
          <a:ext cx="6512403" cy="97074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074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Maliyetin altında satış yapmak mecburiyeti</a:t>
          </a:r>
          <a:endParaRPr lang="tr-TR" sz="2700" kern="1200" dirty="0"/>
        </a:p>
      </dsp:txBody>
      <dsp:txXfrm rot="10800000">
        <a:off x="2125716" y="3781677"/>
        <a:ext cx="6269716" cy="970749"/>
      </dsp:txXfrm>
    </dsp:sp>
    <dsp:sp modelId="{766A244B-7D01-4649-ADCB-F82256434CE9}">
      <dsp:nvSpPr>
        <dsp:cNvPr id="0" name=""/>
        <dsp:cNvSpPr/>
      </dsp:nvSpPr>
      <dsp:spPr>
        <a:xfrm>
          <a:off x="1418195" y="3781778"/>
          <a:ext cx="970749" cy="97074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B2401-9AD3-4B83-83DC-AC24B567397F}">
      <dsp:nvSpPr>
        <dsp:cNvPr id="0" name=""/>
        <dsp:cNvSpPr/>
      </dsp:nvSpPr>
      <dsp:spPr>
        <a:xfrm rot="5400000">
          <a:off x="-259228" y="259228"/>
          <a:ext cx="1728192" cy="1209734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!</a:t>
          </a:r>
          <a:endParaRPr lang="tr-TR" sz="3400" kern="1200" dirty="0"/>
        </a:p>
      </dsp:txBody>
      <dsp:txXfrm rot="-5400000">
        <a:off x="1" y="604866"/>
        <a:ext cx="1209734" cy="518458"/>
      </dsp:txXfrm>
    </dsp:sp>
    <dsp:sp modelId="{3A9E2551-388E-40A5-9D28-B18D55122AA7}">
      <dsp:nvSpPr>
        <dsp:cNvPr id="0" name=""/>
        <dsp:cNvSpPr/>
      </dsp:nvSpPr>
      <dsp:spPr>
        <a:xfrm rot="5400000">
          <a:off x="5766208" y="-4556473"/>
          <a:ext cx="1123324" cy="10236272"/>
        </a:xfrm>
        <a:prstGeom prst="round2SameRect">
          <a:avLst/>
        </a:prstGeom>
        <a:solidFill>
          <a:schemeClr val="tx2">
            <a:lumMod val="75000"/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6500" kern="1200" dirty="0" smtClean="0">
              <a:solidFill>
                <a:schemeClr val="bg1"/>
              </a:solidFill>
            </a:rPr>
            <a:t>TAĞŞİŞ YASASI ÇIKMALI</a:t>
          </a:r>
          <a:endParaRPr lang="tr-TR" sz="6500" kern="1200" dirty="0">
            <a:solidFill>
              <a:schemeClr val="bg1"/>
            </a:solidFill>
          </a:endParaRPr>
        </a:p>
      </dsp:txBody>
      <dsp:txXfrm rot="-5400000">
        <a:off x="1209734" y="54837"/>
        <a:ext cx="10181436" cy="10136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2A00A-5602-4C24-9689-A15E8F7FCB0E}">
      <dsp:nvSpPr>
        <dsp:cNvPr id="0" name=""/>
        <dsp:cNvSpPr/>
      </dsp:nvSpPr>
      <dsp:spPr>
        <a:xfrm>
          <a:off x="255962" y="0"/>
          <a:ext cx="2653850" cy="1036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Ne Yapmalı?</a:t>
          </a:r>
          <a:endParaRPr lang="tr-TR" sz="2400" kern="1200" dirty="0"/>
        </a:p>
      </dsp:txBody>
      <dsp:txXfrm>
        <a:off x="255962" y="0"/>
        <a:ext cx="2653850" cy="691200"/>
      </dsp:txXfrm>
    </dsp:sp>
    <dsp:sp modelId="{87F37F03-5D15-4656-ABBF-34D308F430F9}">
      <dsp:nvSpPr>
        <dsp:cNvPr id="0" name=""/>
        <dsp:cNvSpPr/>
      </dsp:nvSpPr>
      <dsp:spPr>
        <a:xfrm>
          <a:off x="549396" y="799331"/>
          <a:ext cx="2653850" cy="146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solidFill>
                <a:schemeClr val="tx2">
                  <a:lumMod val="75000"/>
                </a:schemeClr>
              </a:solidFill>
            </a:rPr>
            <a:t>Denetimler sıklaştırılmalı</a:t>
          </a:r>
          <a:endParaRPr lang="tr-TR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92416" y="842351"/>
        <a:ext cx="2567810" cy="1382760"/>
      </dsp:txXfrm>
    </dsp:sp>
    <dsp:sp modelId="{52B7DBDA-10CB-4347-8911-4D564C117890}">
      <dsp:nvSpPr>
        <dsp:cNvPr id="0" name=""/>
        <dsp:cNvSpPr/>
      </dsp:nvSpPr>
      <dsp:spPr>
        <a:xfrm rot="92610">
          <a:off x="3249464" y="69849"/>
          <a:ext cx="720600" cy="660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/>
        </a:p>
      </dsp:txBody>
      <dsp:txXfrm>
        <a:off x="3249500" y="199325"/>
        <a:ext cx="522381" cy="396439"/>
      </dsp:txXfrm>
    </dsp:sp>
    <dsp:sp modelId="{75862A4D-7B2F-491C-9D26-24464FD709C9}">
      <dsp:nvSpPr>
        <dsp:cNvPr id="0" name=""/>
        <dsp:cNvSpPr/>
      </dsp:nvSpPr>
      <dsp:spPr>
        <a:xfrm>
          <a:off x="4268943" y="108131"/>
          <a:ext cx="2653850" cy="1036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Ne Yapmalı?</a:t>
          </a:r>
          <a:endParaRPr lang="tr-TR" sz="2400" kern="1200" dirty="0"/>
        </a:p>
      </dsp:txBody>
      <dsp:txXfrm>
        <a:off x="4268943" y="108131"/>
        <a:ext cx="2653850" cy="691200"/>
      </dsp:txXfrm>
    </dsp:sp>
    <dsp:sp modelId="{C43ACB9E-1958-418A-97B4-382E76F2671A}">
      <dsp:nvSpPr>
        <dsp:cNvPr id="0" name=""/>
        <dsp:cNvSpPr/>
      </dsp:nvSpPr>
      <dsp:spPr>
        <a:xfrm>
          <a:off x="4812502" y="799331"/>
          <a:ext cx="2653850" cy="146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solidFill>
                <a:schemeClr val="tx2">
                  <a:lumMod val="75000"/>
                </a:schemeClr>
              </a:solidFill>
            </a:rPr>
            <a:t>Caydırıcı yüksek cezalar getirilmeli</a:t>
          </a:r>
          <a:endParaRPr lang="tr-TR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855522" y="842351"/>
        <a:ext cx="2567810" cy="1382760"/>
      </dsp:txXfrm>
    </dsp:sp>
    <dsp:sp modelId="{A32738B0-6861-4659-A10C-D24C0EAC4F11}">
      <dsp:nvSpPr>
        <dsp:cNvPr id="0" name=""/>
        <dsp:cNvSpPr/>
      </dsp:nvSpPr>
      <dsp:spPr>
        <a:xfrm>
          <a:off x="7325107" y="123366"/>
          <a:ext cx="852905" cy="660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/>
        </a:p>
      </dsp:txBody>
      <dsp:txXfrm>
        <a:off x="7325107" y="255512"/>
        <a:ext cx="654686" cy="396439"/>
      </dsp:txXfrm>
    </dsp:sp>
    <dsp:sp modelId="{8311DFC3-A428-40B8-B893-50CC46E1CE94}">
      <dsp:nvSpPr>
        <dsp:cNvPr id="0" name=""/>
        <dsp:cNvSpPr/>
      </dsp:nvSpPr>
      <dsp:spPr>
        <a:xfrm>
          <a:off x="8532049" y="108131"/>
          <a:ext cx="2653850" cy="1036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Ne Yapmalı?</a:t>
          </a:r>
          <a:endParaRPr lang="tr-TR" sz="2400" kern="1200" dirty="0"/>
        </a:p>
      </dsp:txBody>
      <dsp:txXfrm>
        <a:off x="8532049" y="108131"/>
        <a:ext cx="2653850" cy="691200"/>
      </dsp:txXfrm>
    </dsp:sp>
    <dsp:sp modelId="{7B5C2A17-1C7C-4D54-8A5F-62019ACBA5BE}">
      <dsp:nvSpPr>
        <dsp:cNvPr id="0" name=""/>
        <dsp:cNvSpPr/>
      </dsp:nvSpPr>
      <dsp:spPr>
        <a:xfrm>
          <a:off x="9018949" y="810259"/>
          <a:ext cx="2653850" cy="146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solidFill>
                <a:schemeClr val="tx2">
                  <a:lumMod val="75000"/>
                </a:schemeClr>
              </a:solidFill>
            </a:rPr>
            <a:t>Yapanlar</a:t>
          </a:r>
          <a:r>
            <a:rPr lang="tr-TR" sz="24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tr-TR" sz="2400" b="1" kern="1200" dirty="0" smtClean="0">
              <a:solidFill>
                <a:schemeClr val="tx2">
                  <a:lumMod val="75000"/>
                </a:schemeClr>
              </a:solidFill>
            </a:rPr>
            <a:t>kamuoyuna ifşa edilmeli</a:t>
          </a:r>
          <a:endParaRPr lang="tr-TR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9061969" y="853279"/>
        <a:ext cx="2567810" cy="1382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4E272446-8C7A-4B88-A8C9-6A00CB7BA107}" type="datetime1">
              <a:rPr lang="tr-TR" smtClean="0"/>
              <a:pPr/>
              <a:t>13.11.2018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BAE14B8-3CC9-472D-9BC5-A84D80684DE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E35AE4AA-3E52-4B28-932F-E996693C9D7B}" type="datetime1">
              <a:rPr lang="tr-TR" smtClean="0"/>
              <a:pPr/>
              <a:t>13.11.2018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FB667E1-E601-4AAF-B95C-B25720D70A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737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AAC-DB2B-4D35-B97A-11632289B873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658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tr-T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AAC-DB2B-4D35-B97A-11632289B873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58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AAC-DB2B-4D35-B97A-11632289B873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658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AAC-DB2B-4D35-B97A-11632289B873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658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AAC-DB2B-4D35-B97A-11632289B873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658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AAC-DB2B-4D35-B97A-11632289B873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658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AAC-DB2B-4D35-B97A-11632289B873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658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AAC-DB2B-4D35-B97A-11632289B873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658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AAC-DB2B-4D35-B97A-11632289B873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65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tr-T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7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tr-T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AAC-DB2B-4D35-B97A-11632289B873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65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AAC-DB2B-4D35-B97A-11632289B873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65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AAC-DB2B-4D35-B97A-11632289B873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65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AAC-DB2B-4D35-B97A-11632289B873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658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3AAC-DB2B-4D35-B97A-11632289B873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65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 latinLnBrk="0">
              <a:defRPr lang="tr-TR" sz="48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000" cap="none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tr-TR" sz="2800"/>
            </a:lvl2pPr>
            <a:lvl3pPr marL="914400" indent="0" algn="ctr" latinLnBrk="0">
              <a:buNone/>
              <a:defRPr lang="tr-TR" sz="2400"/>
            </a:lvl3pPr>
            <a:lvl4pPr marL="1371600" indent="0" algn="ctr" latinLnBrk="0">
              <a:buNone/>
              <a:defRPr lang="tr-TR" sz="2000"/>
            </a:lvl4pPr>
            <a:lvl5pPr marL="1828800" indent="0" algn="ctr" latinLnBrk="0">
              <a:buNone/>
              <a:defRPr lang="tr-TR" sz="2000"/>
            </a:lvl5pPr>
            <a:lvl6pPr marL="2286000" indent="0" algn="ctr" latinLnBrk="0">
              <a:buNone/>
              <a:defRPr lang="tr-TR" sz="2000"/>
            </a:lvl6pPr>
            <a:lvl7pPr marL="2743200" indent="0" algn="ctr" latinLnBrk="0">
              <a:buNone/>
              <a:defRPr lang="tr-TR" sz="2000"/>
            </a:lvl7pPr>
            <a:lvl8pPr marL="3200400" indent="0" algn="ctr" latinLnBrk="0">
              <a:buNone/>
              <a:defRPr lang="tr-TR" sz="2000"/>
            </a:lvl8pPr>
            <a:lvl9pPr marL="3657600" indent="0" algn="ctr" latinLnBrk="0">
              <a:buNone/>
              <a:defRPr lang="tr-TR" sz="2000"/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Diğer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34A2F071-2BE5-4C4E-BBBA-F699C310E30B}" type="datetime1">
              <a:rPr lang="tr-TR" smtClean="0"/>
              <a:t>13.11.2018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 latinLnBrk="0">
              <a:buNone/>
              <a:defRPr lang="tr-TR" sz="320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2800"/>
            </a:lvl2pPr>
            <a:lvl3pPr marL="914400" indent="0" latinLnBrk="0">
              <a:buNone/>
              <a:defRPr lang="tr-TR" sz="2400"/>
            </a:lvl3pPr>
            <a:lvl4pPr marL="1371600" indent="0" latinLnBrk="0">
              <a:buNone/>
              <a:defRPr lang="tr-TR" sz="2000"/>
            </a:lvl4pPr>
            <a:lvl5pPr marL="1828800" indent="0" latinLnBrk="0">
              <a:buNone/>
              <a:defRPr lang="tr-TR" sz="2000"/>
            </a:lvl5pPr>
            <a:lvl6pPr marL="2286000" indent="0" latinLnBrk="0">
              <a:buNone/>
              <a:defRPr lang="tr-TR" sz="2000"/>
            </a:lvl6pPr>
            <a:lvl7pPr marL="2743200" indent="0" latinLnBrk="0">
              <a:buNone/>
              <a:defRPr lang="tr-TR" sz="2000"/>
            </a:lvl7pPr>
            <a:lvl8pPr marL="3200400" indent="0" latinLnBrk="0">
              <a:buNone/>
              <a:defRPr lang="tr-TR" sz="2000"/>
            </a:lvl8pPr>
            <a:lvl9pPr marL="3657600" indent="0" latinLnBrk="0">
              <a:buNone/>
              <a:defRPr lang="tr-TR"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B673D-E2D7-4018-A55E-1CADE6AC163D}" type="datetime1">
              <a:rPr lang="tr-TR" smtClean="0"/>
              <a:t>13.11.2018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8C0F6B-7950-432C-8A91-279BA8495E12}" type="datetime1">
              <a:rPr lang="tr-TR" smtClean="0"/>
              <a:t>13.11.2018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3E6807-D01C-4B4F-AC2A-4F66B4D9A3BA}" type="datetime1">
              <a:rPr lang="tr-TR" smtClean="0"/>
              <a:t>13.11.2018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tr-TR"/>
            </a:lvl6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0D2C3-D0CB-4421-91CD-329E3935C6DA}" type="datetime1">
              <a:rPr lang="tr-TR" smtClean="0"/>
              <a:t>13.11.2018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C34BA3-37D3-489F-8286-D76A11099C45}" type="datetime1">
              <a:rPr lang="tr-TR" smtClean="0"/>
              <a:t>13.11.2018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ğer Bölüm Başlığ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>
                <a:solidFill>
                  <a:schemeClr val="tx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447A82D4-BFA9-49D0-BCC1-9F6DA7949E1E}" type="datetime1">
              <a:rPr lang="tr-TR" smtClean="0"/>
              <a:t>13.11.2018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41AE9C-480B-450B-985F-9DFFA97F3F22}" type="datetime1">
              <a:rPr lang="tr-TR" smtClean="0"/>
              <a:t>13.11.2018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F2290-0972-4DC2-AF6E-62E24F56A0E2}" type="datetime1">
              <a:rPr lang="tr-TR" smtClean="0"/>
              <a:t>13.11.2018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BFE6B-B567-4B27-BBAC-224BFA464610}" type="datetime1">
              <a:rPr lang="tr-TR" smtClean="0"/>
              <a:t>13.11.2018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B7FC9BC1-6AE8-4D81-B98D-B59C5D8D79C0}" type="datetime1">
              <a:rPr lang="tr-TR" smtClean="0"/>
              <a:t>13.11.2018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F47F9-CE76-4964-9C9F-0E486A250B05}" type="datetime1">
              <a:rPr lang="tr-TR" smtClean="0"/>
              <a:t>13.11.2018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  <a:p>
            <a:pPr lvl="5"/>
            <a:r>
              <a:rPr lang="tr-TR" dirty="0" err="1"/>
              <a:t>Sixth</a:t>
            </a:r>
            <a:endParaRPr lang="tr-TR" dirty="0"/>
          </a:p>
          <a:p>
            <a:pPr lvl="6"/>
            <a:r>
              <a:rPr lang="tr-TR" dirty="0" err="1"/>
              <a:t>Seventh</a:t>
            </a:r>
            <a:endParaRPr lang="tr-TR" dirty="0"/>
          </a:p>
          <a:p>
            <a:pPr lvl="7"/>
            <a:r>
              <a:rPr lang="tr-TR" dirty="0"/>
              <a:t>Sekizinci</a:t>
            </a:r>
          </a:p>
          <a:p>
            <a:pPr lvl="8"/>
            <a:r>
              <a:rPr lang="tr-TR" dirty="0"/>
              <a:t>Dokuzuncu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A7FB508B-AB2F-4A81-AEED-795DB04A70FC}" type="datetime1">
              <a:rPr lang="tr-TR" smtClean="0"/>
              <a:t>13.11.2018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r-TR" sz="800" cap="all" baseline="0">
                <a:solidFill>
                  <a:schemeClr val="bg2"/>
                </a:solidFill>
              </a:defRPr>
            </a:lvl1pPr>
          </a:lstStyle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tr-TR"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lang="tr-TR"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lang="tr-TR"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_al__ma_Sayfas_3.xlsx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4.xml"/><Relationship Id="rId12" Type="http://schemas.openxmlformats.org/officeDocument/2006/relationships/package" Target="../embeddings/Microsoft_Excel__al__ma_Sayfas_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4.xml"/><Relationship Id="rId11" Type="http://schemas.openxmlformats.org/officeDocument/2006/relationships/oleObject" Target="../embeddings/oleObject3.bin"/><Relationship Id="rId5" Type="http://schemas.openxmlformats.org/officeDocument/2006/relationships/diagramLayout" Target="../diagrams/layout4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19.jpeg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3" Type="http://schemas.openxmlformats.org/officeDocument/2006/relationships/image" Target="../media/image28.jpeg"/><Relationship Id="rId21" Type="http://schemas.openxmlformats.org/officeDocument/2006/relationships/image" Target="../media/image46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1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23" Type="http://schemas.openxmlformats.org/officeDocument/2006/relationships/image" Target="../media/image48.jpe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gif"/><Relationship Id="rId22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_al__ma_Sayfas_2.xls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19200" y="4800600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YAĞLI TOHUMLU BİTKİLER VE </a:t>
            </a:r>
            <a:b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BİTKİSEL YAĞLAR KONFERANSI</a:t>
            </a:r>
            <a:b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Eylül 2018-İstanbul</a:t>
            </a:r>
            <a:endParaRPr lang="tr-T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t Konu Başlığı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/>
              <a:t>TAHİR BÜYÜKHELVACIGİL| BYSD BAŞKANI</a:t>
            </a:r>
            <a:endParaRPr lang="tr-TR" b="1" dirty="0"/>
          </a:p>
        </p:txBody>
      </p:sp>
      <p:pic>
        <p:nvPicPr>
          <p:cNvPr id="29698" name="Picture 2" descr="http://demirtepe.org/wp-content/uploads/2017/01/e2f5a1ed8cbbd2404cde0bfefbf806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986"/>
            <a:ext cx="12192000" cy="4701414"/>
          </a:xfrm>
          <a:prstGeom prst="rect">
            <a:avLst/>
          </a:prstGeom>
          <a:noFill/>
        </p:spPr>
      </p:pic>
      <p:pic>
        <p:nvPicPr>
          <p:cNvPr id="5" name="Picture 4" descr="C:\Users\Selcuk\logo bitkis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184817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elcuk\logo bitkis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825" y="4876800"/>
            <a:ext cx="184817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26633"/>
              </p:ext>
            </p:extLst>
          </p:nvPr>
        </p:nvGraphicFramePr>
        <p:xfrm>
          <a:off x="6705600" y="457200"/>
          <a:ext cx="5272949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Çalışma Sayfası" r:id="rId5" imgW="5753100" imgH="5314950" progId="Excel.Sheet.12">
                  <p:embed/>
                </p:oleObj>
              </mc:Choice>
              <mc:Fallback>
                <p:oleObj name="Çalışma Sayfası" r:id="rId5" imgW="5753100" imgH="531495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57200"/>
                        <a:ext cx="5272949" cy="548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838200" y="304800"/>
            <a:ext cx="5181600" cy="2308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2018 yılının ilk 7 ayında </a:t>
            </a:r>
          </a:p>
          <a:p>
            <a:pPr algn="ctr"/>
            <a:r>
              <a:rPr lang="tr-TR" sz="3600" b="1" dirty="0" smtClean="0">
                <a:solidFill>
                  <a:srgbClr val="C00000"/>
                </a:solidFill>
                <a:latin typeface="Arial Black" pitchFamily="34" charset="0"/>
              </a:rPr>
              <a:t>469,2 milyon dolar </a:t>
            </a:r>
          </a:p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yağlı tohum ve yağ ihraç ettik.</a:t>
            </a: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pic>
        <p:nvPicPr>
          <p:cNvPr id="7" name="Picture 4" descr="C:\Users\Selcuk\logo bitkise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967336"/>
            <a:ext cx="914400" cy="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c\AppData\Local\Microsoft\Windows\Temporary Internet Files\Content.IE5\CDTK29I8\insana-mutluluk-veren-aycicek-tarlalari-7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505200"/>
            <a:ext cx="455176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9315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71235"/>
              </p:ext>
            </p:extLst>
          </p:nvPr>
        </p:nvGraphicFramePr>
        <p:xfrm>
          <a:off x="383365" y="908720"/>
          <a:ext cx="10849205" cy="174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841"/>
                <a:gridCol w="2169841"/>
                <a:gridCol w="2169841"/>
                <a:gridCol w="2169841"/>
                <a:gridCol w="2169841"/>
              </a:tblGrid>
              <a:tr h="324133">
                <a:tc>
                  <a:txBody>
                    <a:bodyPr/>
                    <a:lstStyle/>
                    <a:p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İLK 7 AYLIK İTHALAT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İLK 7 AYLIK İTHALAT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7" marR="8467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tr-TR" sz="2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Miktar (ton)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7" marR="8467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Değer ($)</a:t>
                      </a: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Miktar (ton)</a:t>
                      </a: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Değer ($)</a:t>
                      </a: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5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Ayçiçeği tohumu yağları (ham)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tr-TR" sz="2000" b="0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sz="2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454.388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tr-TR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451.488.483</a:t>
                      </a:r>
                    </a:p>
                  </a:txBody>
                  <a:tcPr marL="8467" marR="8467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tr-TR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310.173</a:t>
                      </a:r>
                    </a:p>
                  </a:txBody>
                  <a:tcPr marL="8467" marR="8467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tr-TR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253.153.595</a:t>
                      </a:r>
                    </a:p>
                  </a:txBody>
                  <a:tcPr marL="8467" marR="8467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800060"/>
              </p:ext>
            </p:extLst>
          </p:nvPr>
        </p:nvGraphicFramePr>
        <p:xfrm>
          <a:off x="304801" y="3140968"/>
          <a:ext cx="10927770" cy="18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554"/>
                <a:gridCol w="2185554"/>
                <a:gridCol w="2185554"/>
                <a:gridCol w="2185554"/>
                <a:gridCol w="2185554"/>
              </a:tblGrid>
              <a:tr h="520154">
                <a:tc rowSpan="2">
                  <a:txBody>
                    <a:bodyPr/>
                    <a:lstStyle/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İLK 7 AYLIK İHRACAT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İLK 7 AYLIK</a:t>
                      </a:r>
                      <a:r>
                        <a:rPr lang="tr-T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İHRACAT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55781">
                <a:tc vMerge="1"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tr-TR" sz="2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Miktar (ton)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7" marR="8467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Değer ($)</a:t>
                      </a: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Miktar (ton)</a:t>
                      </a: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Değer ($)</a:t>
                      </a: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296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Ayçiçek</a:t>
                      </a:r>
                      <a:r>
                        <a:rPr lang="tr-T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tohumu yağları  (diğer)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368.736</a:t>
                      </a:r>
                    </a:p>
                  </a:txBody>
                  <a:tcPr marL="8467" marR="8467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380.381.394</a:t>
                      </a:r>
                    </a:p>
                  </a:txBody>
                  <a:tcPr marL="8467" marR="8467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223.323</a:t>
                      </a:r>
                    </a:p>
                  </a:txBody>
                  <a:tcPr marL="8467" marR="8467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232.291.018</a:t>
                      </a:r>
                    </a:p>
                  </a:txBody>
                  <a:tcPr marL="8467" marR="8467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42869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11125200" cy="28956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900" b="1" dirty="0" smtClean="0"/>
              <a:t>İç talebi yerli üretimle karşılayabilmek </a:t>
            </a:r>
            <a:br>
              <a:rPr lang="tr-TR" sz="4900" b="1" dirty="0" smtClean="0"/>
            </a:br>
            <a:r>
              <a:rPr lang="tr-TR" sz="4900" b="1" dirty="0" smtClean="0"/>
              <a:t>ve </a:t>
            </a:r>
            <a:br>
              <a:rPr lang="tr-TR" sz="4900" b="1" dirty="0" smtClean="0"/>
            </a:br>
            <a:r>
              <a:rPr lang="tr-TR" sz="4900" b="1" dirty="0" smtClean="0"/>
              <a:t>Türkiye ekonomisini güçlendirmek için ne yapmalıyız?</a:t>
            </a:r>
            <a:endParaRPr lang="tr-TR" sz="4900" b="1" dirty="0"/>
          </a:p>
        </p:txBody>
      </p:sp>
      <p:pic>
        <p:nvPicPr>
          <p:cNvPr id="5" name="Picture 4" descr="C:\Users\Selcuk\logo bitkis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1600200" cy="155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1015794539"/>
              </p:ext>
            </p:extLst>
          </p:nvPr>
        </p:nvGraphicFramePr>
        <p:xfrm>
          <a:off x="143339" y="1627902"/>
          <a:ext cx="118093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9814560" cy="1385824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 DIŞA BAĞIMLILIKTAN KURTULMAK ZORUNDAYIZ!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Picture 4" descr="C:\Users\Selcuk\logo bitkis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967336"/>
            <a:ext cx="914400" cy="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47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>
                                            <p:graphicEl>
                                              <a:dgm id="{A5746363-7072-402A-B1DB-AB853D9C8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>
                                            <p:graphicEl>
                                              <a:dgm id="{A5746363-7072-402A-B1DB-AB853D9C8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>
                                            <p:graphicEl>
                                              <a:dgm id="{A5746363-7072-402A-B1DB-AB853D9C8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>
                                            <p:graphicEl>
                                              <a:dgm id="{A5746363-7072-402A-B1DB-AB853D9C8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">
                                            <p:graphicEl>
                                              <a:dgm id="{B8CA7854-A603-47AE-A531-638D22585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">
                                            <p:graphicEl>
                                              <a:dgm id="{B8CA7854-A603-47AE-A531-638D22585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">
                                            <p:graphicEl>
                                              <a:dgm id="{B8CA7854-A603-47AE-A531-638D22585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>
                                            <p:graphicEl>
                                              <a:dgm id="{B8CA7854-A603-47AE-A531-638D22585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9">
                                            <p:graphicEl>
                                              <a:dgm id="{3142E223-0309-4385-9664-5539ADFA1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9">
                                            <p:graphicEl>
                                              <a:dgm id="{3142E223-0309-4385-9664-5539ADFA1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9">
                                            <p:graphicEl>
                                              <a:dgm id="{3142E223-0309-4385-9664-5539ADFA1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9">
                                            <p:graphicEl>
                                              <a:dgm id="{3142E223-0309-4385-9664-5539ADFA1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">
                                            <p:graphicEl>
                                              <a:dgm id="{F1515029-2FBD-4748-8369-A6D099D0D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">
                                            <p:graphicEl>
                                              <a:dgm id="{F1515029-2FBD-4748-8369-A6D099D0D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>
                                            <p:graphicEl>
                                              <a:dgm id="{F1515029-2FBD-4748-8369-A6D099D0D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>
                                            <p:graphicEl>
                                              <a:dgm id="{F1515029-2FBD-4748-8369-A6D099D0D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9">
                                            <p:graphicEl>
                                              <a:dgm id="{C4985990-A3D8-41B8-AF2E-8F3F1C93E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9">
                                            <p:graphicEl>
                                              <a:dgm id="{C4985990-A3D8-41B8-AF2E-8F3F1C93E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9">
                                            <p:graphicEl>
                                              <a:dgm id="{C4985990-A3D8-41B8-AF2E-8F3F1C93E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9">
                                            <p:graphicEl>
                                              <a:dgm id="{C4985990-A3D8-41B8-AF2E-8F3F1C93E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814267441"/>
              </p:ext>
            </p:extLst>
          </p:nvPr>
        </p:nvGraphicFramePr>
        <p:xfrm>
          <a:off x="152400" y="2133600"/>
          <a:ext cx="12192000" cy="454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pic>
        <p:nvPicPr>
          <p:cNvPr id="7" name="Picture 4" descr="C:\Users\Selcuk\logo bitkis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967336"/>
            <a:ext cx="914400" cy="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10820400" cy="13716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tr-TR" b="1" dirty="0" smtClean="0">
                <a:solidFill>
                  <a:schemeClr val="bg1"/>
                </a:solidFill>
              </a:rPr>
              <a:t>BU ÜLKE BİZİM; BU ALANI STRATEJİK ALAN İLAN ETMELİYİZ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Başlık 1"/>
          <p:cNvSpPr txBox="1">
            <a:spLocks/>
          </p:cNvSpPr>
          <p:nvPr/>
        </p:nvSpPr>
        <p:spPr>
          <a:xfrm>
            <a:off x="533400" y="1981200"/>
            <a:ext cx="4495800" cy="533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TEMEL GIDA MADDESİ OLAN BİTKİSEL YAĞIN % 70 ‘İNİ YURT DIŞINDAN İTHAL EDİYORSAK; ACİL ÖNLEM ALMALIYIZ </a:t>
            </a:r>
            <a:endParaRPr kumimoji="0" lang="tr-TR" sz="5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Başlık 1"/>
          <p:cNvSpPr txBox="1">
            <a:spLocks/>
          </p:cNvSpPr>
          <p:nvPr/>
        </p:nvSpPr>
        <p:spPr>
          <a:xfrm>
            <a:off x="4648200" y="2514600"/>
            <a:ext cx="3810000" cy="5334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BUĞDAY GİBİ STRATEJİK ÜRÜN</a:t>
            </a:r>
            <a:r>
              <a:rPr kumimoji="0" lang="tr-TR" sz="5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KAPSAMINA ALMALIYIZ</a:t>
            </a:r>
            <a:endParaRPr kumimoji="0" lang="tr-TR" sz="5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8" descr="C:\Users\pc\AppData\Local\Microsoft\Windows\Temporary Internet Files\Content.IE5\NT5YRMOL\exclamation-28996_960_72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457200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3920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228600" y="2057400"/>
            <a:ext cx="6400800" cy="42165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tr-TR" sz="2000" b="1" dirty="0" smtClean="0">
                <a:solidFill>
                  <a:srgbClr val="FFC000"/>
                </a:solidFill>
              </a:rPr>
              <a:t>	</a:t>
            </a:r>
            <a:r>
              <a:rPr lang="tr-TR" sz="2800" b="1" dirty="0" smtClean="0">
                <a:solidFill>
                  <a:srgbClr val="FFC000"/>
                </a:solidFill>
              </a:rPr>
              <a:t>SÖZLEŞMELİ TARIM</a:t>
            </a:r>
          </a:p>
          <a:p>
            <a:pPr marL="342900" indent="-342900"/>
            <a:endParaRPr lang="tr-TR" sz="2000" b="1" dirty="0" smtClean="0"/>
          </a:p>
          <a:p>
            <a:pPr marL="342900" indent="-342900"/>
            <a:r>
              <a:rPr lang="tr-TR" sz="2000" b="1" dirty="0" smtClean="0"/>
              <a:t>		</a:t>
            </a:r>
            <a:r>
              <a:rPr lang="tr-TR" sz="2000" b="1" dirty="0" smtClean="0">
                <a:solidFill>
                  <a:schemeClr val="bg1"/>
                </a:solidFill>
              </a:rPr>
              <a:t>Sözleşmeli tarımın  en iyi uygulanabileceği alanlardan biri yağlı tohum  üretimi …</a:t>
            </a:r>
          </a:p>
          <a:p>
            <a:pPr marL="342900" indent="-342900"/>
            <a:r>
              <a:rPr lang="tr-TR" sz="2000" b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/>
            <a:r>
              <a:rPr lang="tr-TR" sz="2000" b="1" dirty="0" smtClean="0">
                <a:solidFill>
                  <a:schemeClr val="bg1"/>
                </a:solidFill>
              </a:rPr>
              <a:t>		Sözleşmeli tarımla destekleme politikalarının entegrasyonu üretim artışımızın ana kaynaklarından birini oluşturacaktır!</a:t>
            </a:r>
          </a:p>
          <a:p>
            <a:pPr marL="342900" indent="-342900"/>
            <a:r>
              <a:rPr lang="tr-TR" sz="2000" b="1" dirty="0" smtClean="0">
                <a:solidFill>
                  <a:srgbClr val="7030A0"/>
                </a:solidFill>
              </a:rPr>
              <a:t>		</a:t>
            </a:r>
            <a:r>
              <a:rPr lang="tr-TR" sz="2000" b="1" dirty="0" smtClean="0">
                <a:solidFill>
                  <a:schemeClr val="bg1"/>
                </a:solidFill>
              </a:rPr>
              <a:t>Destekler artırılması sanayicinin sözleşmeli üretime daha çok ilgi duymasını sağlar. </a:t>
            </a:r>
            <a:r>
              <a:rPr lang="tr-TR" sz="2000" b="1" dirty="0" smtClean="0">
                <a:solidFill>
                  <a:srgbClr val="FFFF00"/>
                </a:solidFill>
              </a:rPr>
              <a:t>2030 yılına kadar bunu iyi yönetirsek 15,6 milyar dolar para ülkemizde kalır</a:t>
            </a:r>
            <a:r>
              <a:rPr lang="tr-TR" sz="2000" b="1" dirty="0" smtClean="0">
                <a:solidFill>
                  <a:srgbClr val="FFFF00"/>
                </a:solidFill>
              </a:rPr>
              <a:t>!</a:t>
            </a:r>
            <a:endParaRPr lang="tr-TR" sz="2000" b="1" dirty="0" smtClean="0">
              <a:solidFill>
                <a:srgbClr val="C00000"/>
              </a:solidFill>
            </a:endParaRPr>
          </a:p>
          <a:p>
            <a:pPr marL="342900" indent="-342900"/>
            <a:endParaRPr lang="tr-TR" sz="2000" dirty="0"/>
          </a:p>
        </p:txBody>
      </p:sp>
      <p:pic>
        <p:nvPicPr>
          <p:cNvPr id="4" name="Picture 4" descr="C:\Users\Selcuk\logo bitkis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967336"/>
            <a:ext cx="914400" cy="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0" y="457200"/>
            <a:ext cx="10820400" cy="13716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>
                <a:solidFill>
                  <a:schemeClr val="bg1"/>
                </a:solidFill>
              </a:rPr>
              <a:t>ÇİFTÇİMİZE AYÇİÇEK ÜRETİMİNİ SEVDİRMELİ, GÜVENCE VERMELİ ve KAZANDIRMALIYIZ!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4866" name="Picture 2" descr="http://www.turktarim.gov.tr/img/HaberResimleri/40/700/aycicegi-uretiminde-potansiyelimiz-cok-buy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4650" y="1828800"/>
            <a:ext cx="5467350" cy="3124200"/>
          </a:xfrm>
          <a:prstGeom prst="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1" descr="C:\Users\pc\AppData\Local\Microsoft\Windows\Temporary Internet Files\Content.IE5\NT5YRMOL\Sonnenblume_Helianthus_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880360"/>
            <a:ext cx="304800" cy="243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1" descr="C:\Users\pc\AppData\Local\Microsoft\Windows\Temporary Internet Files\Content.IE5\NT5YRMOL\Sonnenblume_Helianthus_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657600"/>
            <a:ext cx="381000" cy="38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</p:spPr>
        <p:txBody>
          <a:bodyPr/>
          <a:lstStyle/>
          <a:p>
            <a:r>
              <a:rPr lang="tr-TR" dirty="0" smtClean="0"/>
              <a:t>BİTKİSEL YAĞ SANAYİCİLERİ DERNEĞİ (BYSD)</a:t>
            </a:r>
            <a:endParaRPr lang="tr-TR" dirty="0"/>
          </a:p>
        </p:txBody>
      </p:sp>
      <p:pic>
        <p:nvPicPr>
          <p:cNvPr id="11" name="Picture 1" descr="C:\Users\pc\AppData\Local\Microsoft\Windows\Temporary Internet Files\Content.IE5\NT5YRMOL\Sonnenblume_Helianthus_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648200"/>
            <a:ext cx="304800" cy="30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3920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814267441"/>
              </p:ext>
            </p:extLst>
          </p:nvPr>
        </p:nvGraphicFramePr>
        <p:xfrm>
          <a:off x="152400" y="2133600"/>
          <a:ext cx="12192000" cy="454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BİTKİSEL YAĞ SANAYİCİLERİ DERNEĞİ (BYSD)</a:t>
            </a:r>
            <a:endParaRPr lang="tr-TR" dirty="0"/>
          </a:p>
        </p:txBody>
      </p:sp>
      <p:pic>
        <p:nvPicPr>
          <p:cNvPr id="7" name="Picture 4" descr="C:\Users\Selcuk\logo bitkis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967336"/>
            <a:ext cx="914400" cy="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1" name="Picture 1" descr="C:\Users\pc\AppData\Local\Microsoft\Windows\Temporary Internet Files\Content.IE5\NT5YRMOL\Sonnenblume_Helianthus_1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81000"/>
            <a:ext cx="12954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10896600" cy="13716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sz="3200" b="1" dirty="0" smtClean="0">
                <a:solidFill>
                  <a:schemeClr val="bg1"/>
                </a:solidFill>
              </a:rPr>
              <a:t> SANAYİCİMİZİN TEKNOLOJİK KAPASİTESİ  VE ÜRETİM STANDARTLARI YÜKSEK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0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814267441"/>
              </p:ext>
            </p:extLst>
          </p:nvPr>
        </p:nvGraphicFramePr>
        <p:xfrm>
          <a:off x="304800" y="1600200"/>
          <a:ext cx="8991600" cy="454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BİTKİSEL YAĞ SANAYİCİLERİ DERNEĞİ (BYSD)</a:t>
            </a:r>
            <a:endParaRPr lang="tr-TR" dirty="0"/>
          </a:p>
        </p:txBody>
      </p:sp>
      <p:pic>
        <p:nvPicPr>
          <p:cNvPr id="7" name="Picture 4" descr="C:\Users\Selcuk\logo bitkise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967336"/>
            <a:ext cx="914400" cy="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1" name="Picture 1" descr="C:\Users\pc\AppData\Local\Microsoft\Windows\Temporary Internet Files\Content.IE5\NT5YRMOL\Sonnenblume_Helianthus_1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81000"/>
            <a:ext cx="12954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6096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sz="3200" b="1" dirty="0" smtClean="0">
                <a:solidFill>
                  <a:schemeClr val="bg1"/>
                </a:solidFill>
              </a:rPr>
              <a:t> İŞBİRLİĞİ GÜCÜMÜZÜ ARTIRACAK</a:t>
            </a: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171009" name="Object 1"/>
          <p:cNvGraphicFramePr>
            <a:graphicFrameLocks noChangeAspect="1"/>
          </p:cNvGraphicFramePr>
          <p:nvPr/>
        </p:nvGraphicFramePr>
        <p:xfrm>
          <a:off x="6477000" y="1981200"/>
          <a:ext cx="5894388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8" name="Çalışma Sayfası" r:id="rId12" imgW="4984662" imgH="2393903" progId="Excel.Sheet.12">
                  <p:embed/>
                </p:oleObj>
              </mc:Choice>
              <mc:Fallback>
                <p:oleObj name="Çalışma Sayfası" r:id="rId12" imgW="4984662" imgH="2393903" progId="Excel.Shee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81200"/>
                        <a:ext cx="5894388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6477000" y="1219200"/>
            <a:ext cx="51845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BOSNA MENŞELİ AYÇİÇEĞİ YAĞI İTHALATI (2018 YILI İLK 5 AY)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0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8880311" y="1988282"/>
            <a:ext cx="3168351" cy="1944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335360" y="1034604"/>
            <a:ext cx="10849205" cy="73821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ÜRETİM… ÜRETİM…ÜRETİM</a:t>
            </a:r>
            <a:endParaRPr lang="tr-T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3041865797"/>
              </p:ext>
            </p:extLst>
          </p:nvPr>
        </p:nvGraphicFramePr>
        <p:xfrm>
          <a:off x="143339" y="1990388"/>
          <a:ext cx="97930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9120336" y="2083506"/>
            <a:ext cx="2688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accent6"/>
                </a:solidFill>
              </a:rPr>
              <a:t>Yurtdışından gelen sac ve plastik nedeniyle yağ </a:t>
            </a:r>
            <a:r>
              <a:rPr lang="tr-TR" dirty="0" smtClean="0">
                <a:solidFill>
                  <a:schemeClr val="accent6"/>
                </a:solidFill>
              </a:rPr>
              <a:t>ambalajlarının fiyatı artıyor.</a:t>
            </a:r>
            <a:r>
              <a:rPr lang="tr-TR" dirty="0">
                <a:solidFill>
                  <a:schemeClr val="accent6"/>
                </a:solidFill>
              </a:rPr>
              <a:t> 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8947549" y="4248411"/>
            <a:ext cx="3168351" cy="1944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accent6"/>
                </a:solidFill>
              </a:rPr>
              <a:t>Bu sorunları aşmanın tek yolu</a:t>
            </a:r>
          </a:p>
          <a:p>
            <a:pPr algn="ctr"/>
            <a:r>
              <a:rPr lang="tr-TR" dirty="0" smtClean="0">
                <a:solidFill>
                  <a:schemeClr val="accent6"/>
                </a:solidFill>
              </a:rPr>
              <a:t>ÜRETİM!</a:t>
            </a:r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pic>
        <p:nvPicPr>
          <p:cNvPr id="14" name="Picture 4" descr="C:\Users\Selcuk\logo bitkise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967336"/>
            <a:ext cx="914400" cy="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34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753133269"/>
              </p:ext>
            </p:extLst>
          </p:nvPr>
        </p:nvGraphicFramePr>
        <p:xfrm>
          <a:off x="410633" y="260648"/>
          <a:ext cx="11446007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811058226"/>
              </p:ext>
            </p:extLst>
          </p:nvPr>
        </p:nvGraphicFramePr>
        <p:xfrm>
          <a:off x="353651" y="3717032"/>
          <a:ext cx="1173529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AutoShape 2" descr="taÄÅiÅ yaÄ ile ilgili gÃ¶rsel sonucu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8" name="Picture 4" descr="taÄÅiÅ yaÄ ile ilgili gÃ¶rsel sonuc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1752600"/>
            <a:ext cx="2851977" cy="18924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elcuk\logo bitkise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967336"/>
            <a:ext cx="914400" cy="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pic>
        <p:nvPicPr>
          <p:cNvPr id="11" name="Picture 1" descr="C:\Users\pc\AppData\Local\Microsoft\Windows\Temporary Internet Files\Content.IE5\NT5YRMOL\Sonnenblume_Helianthus_1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" y="1981200"/>
            <a:ext cx="8382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8" descr="C:\Users\pc\AppData\Local\Microsoft\Windows\Temporary Internet Files\Content.IE5\NT5YRMOL\exclamation-28996_960_720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" y="9144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333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90600" y="3581400"/>
            <a:ext cx="10744200" cy="2667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FFC000"/>
                </a:solidFill>
              </a:rPr>
              <a:t>Hedefimiz;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daha güçlü</a:t>
            </a:r>
            <a:r>
              <a:rPr lang="tr-TR" dirty="0"/>
              <a:t> </a:t>
            </a:r>
            <a:r>
              <a:rPr lang="tr-TR" dirty="0" smtClean="0"/>
              <a:t>bir şekilde el ele vererek</a:t>
            </a:r>
            <a:br>
              <a:rPr lang="tr-TR" dirty="0" smtClean="0"/>
            </a:br>
            <a:r>
              <a:rPr lang="tr-TR" dirty="0" smtClean="0"/>
              <a:t>yağlı tohum ihtiyacını ülke içinden karşılayan bir sektör olabilmek…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1066800" y="2362200"/>
            <a:ext cx="10363200" cy="1143000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1975 yılında kurulduk! </a:t>
            </a:r>
          </a:p>
          <a:p>
            <a:pPr lvl="0"/>
            <a:r>
              <a:rPr lang="tr-TR" sz="2800" b="1" dirty="0" smtClean="0"/>
              <a:t>9 milyar dolarlık bir işlem hacmine sahip bitkisel yağ sektörünü </a:t>
            </a:r>
          </a:p>
          <a:p>
            <a:pPr lvl="0"/>
            <a:r>
              <a:rPr lang="tr-TR" dirty="0" smtClean="0"/>
              <a:t>temsil ediyoruz.</a:t>
            </a:r>
            <a:endParaRPr lang="tr-TR" dirty="0"/>
          </a:p>
        </p:txBody>
      </p:sp>
      <p:pic>
        <p:nvPicPr>
          <p:cNvPr id="5" name="Picture 4" descr="C:\Users\Selcuk\logo bitkis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1600200" cy="155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Oval"/>
          <p:cNvSpPr/>
          <p:nvPr/>
        </p:nvSpPr>
        <p:spPr>
          <a:xfrm>
            <a:off x="7772400" y="1219200"/>
            <a:ext cx="1295400" cy="1447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43. YIL</a:t>
            </a:r>
            <a:endParaRPr lang="tr-TR" sz="3200" b="1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2"/>
          <p:cNvSpPr txBox="1">
            <a:spLocks/>
          </p:cNvSpPr>
          <p:nvPr/>
        </p:nvSpPr>
        <p:spPr>
          <a:xfrm>
            <a:off x="1018614" y="1937916"/>
            <a:ext cx="4224469" cy="3888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5943600" y="990600"/>
            <a:ext cx="5928360" cy="1233424"/>
          </a:xfrm>
        </p:spPr>
        <p:txBody>
          <a:bodyPr>
            <a:normAutofit/>
          </a:bodyPr>
          <a:lstStyle/>
          <a:p>
            <a:r>
              <a:rPr lang="tr-TR" b="1" dirty="0" smtClean="0"/>
              <a:t>Tağşiş Yasası üreticiyi de, tüketiciyi de koruyacak</a:t>
            </a:r>
            <a:endParaRPr lang="tr-TR" b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pic>
        <p:nvPicPr>
          <p:cNvPr id="8" name="Picture 4" descr="C:\Users\Selcuk\logo bitkis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967336"/>
            <a:ext cx="914400" cy="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Dikdörtgen"/>
          <p:cNvSpPr/>
          <p:nvPr/>
        </p:nvSpPr>
        <p:spPr>
          <a:xfrm>
            <a:off x="5486400" y="2362200"/>
            <a:ext cx="6400800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Tağşiş, düzgün üretim yapan sanayicimizin rekabet gücünü kırarken, tüketicinin sağlığını olumsuz etkiliyor ve yanıltılmasına neden oluyor.</a:t>
            </a:r>
          </a:p>
        </p:txBody>
      </p:sp>
      <p:pic>
        <p:nvPicPr>
          <p:cNvPr id="148485" name="Picture 5" descr="Ä°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4953000" cy="2847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Yuvarlatılmış Dikdörtgen 10"/>
          <p:cNvSpPr/>
          <p:nvPr/>
        </p:nvSpPr>
        <p:spPr>
          <a:xfrm>
            <a:off x="2971800" y="4191000"/>
            <a:ext cx="7674701" cy="20162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>
                <a:solidFill>
                  <a:schemeClr val="bg1"/>
                </a:solidFill>
              </a:rPr>
              <a:t>BYSD’nin</a:t>
            </a:r>
            <a:r>
              <a:rPr lang="tr-TR" b="1" dirty="0" smtClean="0">
                <a:solidFill>
                  <a:schemeClr val="bg1"/>
                </a:solidFill>
              </a:rPr>
              <a:t>  hukuki mücadelesi ile tağşişte önemli bir adım atıldı. </a:t>
            </a:r>
          </a:p>
          <a:p>
            <a:r>
              <a:rPr lang="tr-TR" sz="2400" b="1" dirty="0" smtClean="0">
                <a:solidFill>
                  <a:schemeClr val="tx1"/>
                </a:solidFill>
              </a:rPr>
              <a:t>İLK DEFA TÜRK CEZA KANUNUNA GÖRE KARAR ALINDI ! </a:t>
            </a:r>
          </a:p>
          <a:p>
            <a:r>
              <a:rPr lang="tr-TR" sz="2400" b="1" dirty="0" smtClean="0">
                <a:solidFill>
                  <a:schemeClr val="tx1"/>
                </a:solidFill>
              </a:rPr>
              <a:t>Gıda güvenliği için emsal oluşturacak bir karara imza atıldı…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96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C:\Users\Asus\Downloads\WhatsApp Image 2018-09-10 at 01.00.17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38862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pic>
        <p:nvPicPr>
          <p:cNvPr id="7" name="Resim 6" descr="C:\Users\Asus\Desktop\bysd raporu\2a788537-6784-4cca-beda-38846896bf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0"/>
            <a:ext cx="22860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 descr="C:\Users\Asus\Desktop\caff89d6-ee27-4bb1-9ab2-d301098557e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514600"/>
            <a:ext cx="22098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yeni Åafak logo ile ilgili gÃ¶rsel sonuc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7" b="33407"/>
          <a:stretch/>
        </p:blipFill>
        <p:spPr bwMode="auto">
          <a:xfrm>
            <a:off x="5105400" y="2743200"/>
            <a:ext cx="1219200" cy="24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 descr="C:\Users\Asus\Desktop\bysd raporu\41b88e55-2896-41db-bbd7-142522e740e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971800"/>
            <a:ext cx="3749895" cy="184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dÃ¼nya gazetesi logo ile ilgili gÃ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1256637" cy="47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2" descr="C:\Users\Asus\Desktop\bysd raporu\28dd1061-9908-4fe4-9958-7c827c03cf8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29800" y="0"/>
            <a:ext cx="1560769" cy="1950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0" descr="milliyet gazetesi logo ile ilgili gÃ¶rsel sonuc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524000"/>
            <a:ext cx="1375765" cy="28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0" descr="C:\Users\Asus\Desktop\bysd raporu\78718aab-e80a-4f8c-8c4a-976b32e400ed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4800" y="3429000"/>
            <a:ext cx="1910688" cy="2348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Resim 19" descr="C:\Users\Asus\Desktop\bysd raporu\9aa3e284-3134-42c6-b7e3-789bd60f004e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29600" y="0"/>
            <a:ext cx="1586454" cy="212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5" b="23381"/>
          <a:stretch/>
        </p:blipFill>
        <p:spPr bwMode="auto">
          <a:xfrm>
            <a:off x="6858000" y="685800"/>
            <a:ext cx="1239423" cy="22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sabah logo ile ilgili gÃ¶rsel sonucu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6" b="27669"/>
          <a:stretch/>
        </p:blipFill>
        <p:spPr bwMode="auto">
          <a:xfrm>
            <a:off x="9220200" y="762000"/>
            <a:ext cx="827816" cy="25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1" descr="akÅam gazetesi logo ile ilgili gÃ¶rsel sonuc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15000"/>
            <a:ext cx="1117078" cy="210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Resim 14" descr="C:\Users\Asus\Desktop\bysd raporu\HÜRRİYET+DAILY+NEWS_20180911_2.jpe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87947" y="40511"/>
            <a:ext cx="1713053" cy="277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5" b="23381"/>
          <a:stretch/>
        </p:blipFill>
        <p:spPr bwMode="auto">
          <a:xfrm>
            <a:off x="7010400" y="381000"/>
            <a:ext cx="1524000" cy="27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Resim 7" descr="C:\Users\Asus\Desktop\bysd raporu\startv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29600" y="1981200"/>
            <a:ext cx="1981200" cy="1106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Resim 8" descr="C:\Users\Asus\Desktop\bysd raporu\ntv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601200" y="3886200"/>
            <a:ext cx="2819400" cy="1306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Resim 14" descr="C:\Users\Asus\Desktop\habrtktv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784331" y="2438400"/>
            <a:ext cx="2407669" cy="130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Resim 12" descr="C:\Users\Asus\Desktop\bysd raporu\tgrthbr.jpg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96200" y="5105400"/>
            <a:ext cx="2133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Resim 10" descr="C:\Users\Asus\Desktop\bysd raporu\habrtrk.jpg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058400" y="5334000"/>
            <a:ext cx="1676400" cy="117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Resim 11" descr="C:\Users\Asus\Desktop\bysd raporu\cnnturk.jp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67400" y="4876800"/>
            <a:ext cx="1752600" cy="150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904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Oval"/>
          <p:cNvSpPr/>
          <p:nvPr/>
        </p:nvSpPr>
        <p:spPr>
          <a:xfrm>
            <a:off x="4724400" y="5486400"/>
            <a:ext cx="2438400" cy="1066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ÖNERİYORUZ</a:t>
            </a:r>
            <a:endParaRPr lang="tr-TR" b="1" dirty="0"/>
          </a:p>
        </p:txBody>
      </p:sp>
      <p:pic>
        <p:nvPicPr>
          <p:cNvPr id="4" name="Picture 4" descr="C:\Users\Selcuk\logo bitkis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967336"/>
            <a:ext cx="914400" cy="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11125200" cy="9906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u="sng" dirty="0" smtClean="0">
                <a:solidFill>
                  <a:schemeClr val="bg1"/>
                </a:solidFill>
              </a:rPr>
              <a:t>“MİLLİ YAĞ BİTKİLERİ VE BİTKİSEL YAĞ PİYASASI KONSEYİ”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Picture 1" descr="C:\Users\pc\AppData\Local\Microsoft\Windows\Temporary Internet Files\Content.IE5\NT5YRMOL\Sonnenblume_Helianthus_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133600"/>
            <a:ext cx="381000" cy="38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1" descr="C:\Users\pc\AppData\Local\Microsoft\Windows\Temporary Internet Files\Content.IE5\NT5YRMOL\Sonnenblume_Helianthus_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429000"/>
            <a:ext cx="381000" cy="38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</p:spPr>
        <p:txBody>
          <a:bodyPr/>
          <a:lstStyle/>
          <a:p>
            <a:r>
              <a:rPr lang="tr-TR" dirty="0" smtClean="0"/>
              <a:t>BİTKİSEL YAĞ SANAYİCİLERİ DERNEĞİ (BYSD)</a:t>
            </a:r>
            <a:endParaRPr lang="tr-TR" dirty="0"/>
          </a:p>
        </p:txBody>
      </p:sp>
      <p:pic>
        <p:nvPicPr>
          <p:cNvPr id="11" name="Picture 1" descr="C:\Users\pc\AppData\Local\Microsoft\Windows\Temporary Internet Files\Content.IE5\NT5YRMOL\Sonnenblume_Helianthus_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495800"/>
            <a:ext cx="381000" cy="38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11 Dikdörtgen"/>
          <p:cNvSpPr/>
          <p:nvPr/>
        </p:nvSpPr>
        <p:spPr>
          <a:xfrm>
            <a:off x="1828800" y="2057400"/>
            <a:ext cx="9525000" cy="28623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indent="-342900"/>
            <a:r>
              <a:rPr lang="tr-TR" b="1" dirty="0" smtClean="0">
                <a:solidFill>
                  <a:schemeClr val="bg1"/>
                </a:solidFill>
              </a:rPr>
              <a:t>Tarım ve Orman Bakanlığı, Ticaret Bakanlığı, BYSD, Diğer Sektör Paydaşları ve Akademisyenlerin bir araya geleceği, </a:t>
            </a:r>
            <a:r>
              <a:rPr lang="tr-TR" b="1" u="sng" dirty="0" smtClean="0">
                <a:solidFill>
                  <a:schemeClr val="bg1"/>
                </a:solidFill>
              </a:rPr>
              <a:t>“Milli Yağ Bitkileri ve Bitkisel yağ Piyasası Konseyi” </a:t>
            </a:r>
            <a:r>
              <a:rPr lang="tr-TR" b="1" dirty="0" smtClean="0">
                <a:solidFill>
                  <a:schemeClr val="bg1"/>
                </a:solidFill>
              </a:rPr>
              <a:t>kurulması , ortak akıl oluşturacaktır!</a:t>
            </a:r>
          </a:p>
          <a:p>
            <a:pPr marL="342900" indent="-342900"/>
            <a:endParaRPr lang="tr-TR" b="1" dirty="0" smtClean="0">
              <a:solidFill>
                <a:schemeClr val="bg1"/>
              </a:solidFill>
            </a:endParaRPr>
          </a:p>
          <a:p>
            <a:pPr marL="342900" indent="-342900"/>
            <a:endParaRPr lang="tr-TR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tr-TR" b="1" dirty="0" smtClean="0">
                <a:solidFill>
                  <a:schemeClr val="bg1"/>
                </a:solidFill>
              </a:rPr>
              <a:t>Konseyin ortaya koyacağı eylem planı sektöre ışık tutacak ve güçlendirecektir.</a:t>
            </a:r>
          </a:p>
          <a:p>
            <a:pPr marL="342900" indent="-342900"/>
            <a:r>
              <a:rPr lang="tr-TR" b="1" dirty="0" smtClean="0">
                <a:solidFill>
                  <a:schemeClr val="bg1"/>
                </a:solidFill>
              </a:rPr>
              <a:t>Konsey, </a:t>
            </a:r>
            <a:r>
              <a:rPr lang="tr-TR" b="1" u="sng" dirty="0" smtClean="0">
                <a:solidFill>
                  <a:schemeClr val="bg1"/>
                </a:solidFill>
              </a:rPr>
              <a:t>“Yağlı tohumlu bitkilerin stratejik ürün ilan edilmesi” </a:t>
            </a:r>
            <a:r>
              <a:rPr lang="tr-TR" b="1" dirty="0" smtClean="0">
                <a:solidFill>
                  <a:schemeClr val="bg1"/>
                </a:solidFill>
              </a:rPr>
              <a:t>ne ilişkin eylem planına da hedefler yönünden yol gösterici olacaktır.</a:t>
            </a:r>
          </a:p>
          <a:p>
            <a:pPr marL="342900" indent="-342900"/>
            <a:r>
              <a:rPr lang="tr-TR" b="1" dirty="0" smtClean="0">
                <a:solidFill>
                  <a:schemeClr val="bg1"/>
                </a:solidFill>
              </a:rPr>
              <a:t>	</a:t>
            </a:r>
          </a:p>
          <a:p>
            <a:pPr marL="342900" indent="-342900"/>
            <a:r>
              <a:rPr lang="tr-TR" b="1" dirty="0" smtClean="0">
                <a:solidFill>
                  <a:schemeClr val="bg1"/>
                </a:solidFill>
              </a:rPr>
              <a:t>Konuyu ilgili Bakanlarımızla paylaştık ve bu konuda yol alacağımıza inanıyoruz</a:t>
            </a:r>
          </a:p>
        </p:txBody>
      </p:sp>
    </p:spTree>
    <p:extLst>
      <p:ext uri="{BB962C8B-B14F-4D97-AF65-F5344CB8AC3E}">
        <p14:creationId xmlns:p14="http://schemas.microsoft.com/office/powerpoint/2010/main" val="3153920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1981200" y="4114800"/>
            <a:ext cx="80772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indent="-342900"/>
            <a:r>
              <a:rPr lang="tr-TR" b="1" dirty="0" smtClean="0">
                <a:solidFill>
                  <a:schemeClr val="bg1"/>
                </a:solidFill>
              </a:rPr>
              <a:t>Türk özel sektörü olarak el ele vereceğiz bugünlerin üstesinden geleceğiz!</a:t>
            </a:r>
          </a:p>
          <a:p>
            <a:pPr marL="342900" indent="-342900"/>
            <a:r>
              <a:rPr lang="tr-TR" dirty="0" smtClean="0"/>
              <a:t> </a:t>
            </a:r>
            <a:r>
              <a:rPr lang="tr-TR" b="1" dirty="0" smtClean="0">
                <a:solidFill>
                  <a:schemeClr val="bg1"/>
                </a:solidFill>
              </a:rPr>
              <a:t>BÜYÜK TÜRKİYE İÇİN ÜRETMEYE, YATIRIM YAPMAYA EDECEĞİZ…</a:t>
            </a:r>
          </a:p>
        </p:txBody>
      </p:sp>
      <p:pic>
        <p:nvPicPr>
          <p:cNvPr id="8" name="Picture 4" descr="C:\Users\Selcuk\logo bitkis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76800"/>
            <a:ext cx="184817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c\AppData\Local\Microsoft\Windows\Temporary Internet Files\Content.IE5\NT5YRMOL\Sonnenblume_Helianthus_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800"/>
            <a:ext cx="685800" cy="685800"/>
          </a:xfrm>
          <a:prstGeom prst="rect">
            <a:avLst/>
          </a:prstGeom>
          <a:noFill/>
        </p:spPr>
      </p:pic>
      <p:pic>
        <p:nvPicPr>
          <p:cNvPr id="10" name="Picture 2" descr="C:\Users\pc\AppData\Local\Microsoft\Windows\Temporary Internet Files\Content.IE5\NT5YRMOL\Sonnenblume_Helianthus_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200" y="411480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141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2209800"/>
            <a:ext cx="10820400" cy="31242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fontAlgn="base"/>
            <a:r>
              <a:rPr lang="tr-TR" dirty="0" smtClean="0">
                <a:solidFill>
                  <a:schemeClr val="bg1"/>
                </a:solidFill>
              </a:rPr>
              <a:t>BİTKİSEL YAĞ SANAYİCİLERİ OLARAK 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daha çok üretim ve daha çok yatırım yapmaya, 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istihdam ve ihracatla; 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daha güçlü bir ekonomi, daha güçlü bir Türkiye için çalışmaya kararlıyız.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 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pic>
        <p:nvPicPr>
          <p:cNvPr id="11" name="Picture 1" descr="C:\Users\pc\AppData\Local\Microsoft\Windows\Temporary Internet Files\Content.IE5\OU27VGO3\300px-Sunflower_oil_and_sunflow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262890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4" descr="C:\Users\Selcuk\logo bitkis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967336"/>
            <a:ext cx="914400" cy="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02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9814560" cy="1385824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 YÜZYILIN EN STRATEJİK SEKTÖRÜ; TARIM 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9200" y="1981200"/>
            <a:ext cx="10058400" cy="4038600"/>
          </a:xfrm>
        </p:spPr>
        <p:txBody>
          <a:bodyPr>
            <a:normAutofit fontScale="62500" lnSpcReduction="20000"/>
          </a:bodyPr>
          <a:lstStyle/>
          <a:p>
            <a:r>
              <a:rPr lang="tr-TR" sz="4000" dirty="0" smtClean="0"/>
              <a:t>Tüm dünyada olduğu gibi, tarım ve gıda sektörleri ülkemiz için de en kritik sektörler. Politika ve reformların öncelikli ve dikkatli bir şekilde ele alınması gerekiyor. </a:t>
            </a:r>
          </a:p>
          <a:p>
            <a:r>
              <a:rPr lang="tr-TR" sz="4000" dirty="0" smtClean="0"/>
              <a:t>Coğrafi konumu ve iklimiyle ülkemiz, tarım ürünleri ticaretinde dünyada önemli ülkelerden biri. Gıda güvenliğini sağlamak, kendine yetebilen ülke olmak sadece bizim değil çocuklarımızın da geleceğini şekillendirecek.</a:t>
            </a:r>
          </a:p>
          <a:p>
            <a:pPr>
              <a:buNone/>
            </a:pPr>
            <a:r>
              <a:rPr lang="tr-TR" sz="6400" b="1" dirty="0" smtClean="0"/>
              <a:t>Tarım önümüzdeki yüzyılda devletlerin geleceğini belirleyecek!	</a:t>
            </a:r>
          </a:p>
          <a:p>
            <a:endParaRPr lang="tr-TR" sz="4000" dirty="0" smtClean="0"/>
          </a:p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pic>
        <p:nvPicPr>
          <p:cNvPr id="11" name="Picture 4" descr="C:\Users\Selcuk\logo bitkis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967336"/>
            <a:ext cx="914400" cy="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C:\Users\pc\AppData\Local\Microsoft\Windows\Temporary Internet Files\Content.IE5\NT5YRMOL\exclamation-28996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7800" y="457200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67400" y="2895600"/>
            <a:ext cx="5715000" cy="14478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SEKTÖRÜMÜZDE DURUM NE?</a:t>
            </a:r>
            <a:endParaRPr lang="tr-TR" b="1" dirty="0"/>
          </a:p>
        </p:txBody>
      </p:sp>
      <p:pic>
        <p:nvPicPr>
          <p:cNvPr id="5" name="Picture 4" descr="C:\Users\Selcuk\logo bitkis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1600200" cy="155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pic>
        <p:nvPicPr>
          <p:cNvPr id="10" name="Picture 4" descr="C:\Users\pc\AppData\Local\Microsoft\Windows\Temporary Internet Files\Content.IE5\CDTK29I8\insana-mutluluk-veren-aycicek-tarlalari-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90800"/>
            <a:ext cx="48006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4218258414"/>
              </p:ext>
            </p:extLst>
          </p:nvPr>
        </p:nvGraphicFramePr>
        <p:xfrm>
          <a:off x="6553200" y="1828800"/>
          <a:ext cx="5310455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Metin kutusu 12"/>
          <p:cNvSpPr txBox="1"/>
          <p:nvPr/>
        </p:nvSpPr>
        <p:spPr>
          <a:xfrm>
            <a:off x="381000" y="2438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Ayçiçeği üretimimiz</a:t>
            </a:r>
            <a:r>
              <a:rPr lang="tr-TR" sz="3200" dirty="0" smtClean="0">
                <a:solidFill>
                  <a:srgbClr val="C00000"/>
                </a:solidFill>
              </a:rPr>
              <a:t> </a:t>
            </a:r>
            <a:r>
              <a:rPr lang="tr-TR" sz="3200" b="1" dirty="0" smtClean="0">
                <a:solidFill>
                  <a:srgbClr val="C00000"/>
                </a:solidFill>
              </a:rPr>
              <a:t>1,5 milyon </a:t>
            </a:r>
            <a:r>
              <a:rPr lang="tr-TR" sz="3200" dirty="0" smtClean="0"/>
              <a:t>ton</a:t>
            </a:r>
          </a:p>
        </p:txBody>
      </p:sp>
      <p:pic>
        <p:nvPicPr>
          <p:cNvPr id="7" name="Picture 4" descr="C:\Users\Selcuk\logo bitkis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967336"/>
            <a:ext cx="914400" cy="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9677400" cy="1447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YILDA 1,5 MİLYON TON YAĞ TÜKETİYORUZ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sz="3600" b="1" dirty="0" smtClean="0">
              <a:solidFill>
                <a:schemeClr val="bg1"/>
              </a:solidFill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228600" y="4800600"/>
            <a:ext cx="7772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Hammadde ihtiyacımız  için;</a:t>
            </a:r>
          </a:p>
          <a:p>
            <a:pPr algn="ctr"/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/>
              <a:t>ekim alanımızı 2 katına çıkarmalı</a:t>
            </a:r>
            <a:endParaRPr lang="tr-T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milyon ton </a:t>
            </a:r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ayçiçeği tohumu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üretmeliyiz!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Ä°lgili res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022663"/>
            <a:ext cx="2514600" cy="1675354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99883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42" y="762000"/>
            <a:ext cx="10565258" cy="538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173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5014"/>
            <a:ext cx="11746240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360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313472"/>
              </p:ext>
            </p:extLst>
          </p:nvPr>
        </p:nvGraphicFramePr>
        <p:xfrm>
          <a:off x="7239001" y="152400"/>
          <a:ext cx="4118788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Çalışma Sayfası" r:id="rId5" imgW="3486285" imgH="4009935" progId="Excel.Sheet.12">
                  <p:embed/>
                </p:oleObj>
              </mc:Choice>
              <mc:Fallback>
                <p:oleObj name="Çalışma Sayfası" r:id="rId5" imgW="3486285" imgH="4009935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1" y="152400"/>
                        <a:ext cx="4118788" cy="563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407702" y="6304473"/>
            <a:ext cx="3792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2018 yılı ilk 7 aylık ithalat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57200" y="525780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Türkiye </a:t>
            </a:r>
            <a:r>
              <a:rPr lang="tr-TR" sz="2800" b="1" dirty="0" err="1"/>
              <a:t>ayçiçek</a:t>
            </a:r>
            <a:r>
              <a:rPr lang="tr-TR" sz="2800" b="1" dirty="0"/>
              <a:t> yağının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  <a:latin typeface="Arial Black" pitchFamily="34" charset="0"/>
              </a:rPr>
              <a:t>% 70’ini </a:t>
            </a:r>
            <a:r>
              <a:rPr lang="tr-TR" sz="2800" b="1" dirty="0"/>
              <a:t>yurtdışından alıyor.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09600" y="4191000"/>
            <a:ext cx="6096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Yağlı tohumlar, ithalat sıralamasında ilk 10’da</a:t>
            </a: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BİTKİSEL YAĞ SANAYİCİLERİ DERNEĞİ (BYSD)</a:t>
            </a:r>
            <a:endParaRPr lang="tr-TR" dirty="0"/>
          </a:p>
        </p:txBody>
      </p:sp>
      <p:pic>
        <p:nvPicPr>
          <p:cNvPr id="48132" name="Picture 4" descr="Ä°lgili resi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04800"/>
            <a:ext cx="5943600" cy="3626390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Metin kutusu 4"/>
          <p:cNvSpPr txBox="1"/>
          <p:nvPr/>
        </p:nvSpPr>
        <p:spPr>
          <a:xfrm>
            <a:off x="1066800" y="609600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Türkiye’nin 2018 yılı ilk 7 ayında </a:t>
            </a:r>
          </a:p>
          <a:p>
            <a:pPr algn="ctr"/>
            <a:r>
              <a:rPr lang="tr-TR" sz="3200" dirty="0" smtClean="0"/>
              <a:t>ham yağ ithalatı </a:t>
            </a:r>
          </a:p>
          <a:p>
            <a:pPr algn="ctr"/>
            <a:r>
              <a:rPr lang="tr-T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611 milyon dolar!!</a:t>
            </a:r>
          </a:p>
        </p:txBody>
      </p:sp>
      <p:pic>
        <p:nvPicPr>
          <p:cNvPr id="17" name="Picture 4" descr="C:\Users\Selcuk\logo bitkis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967336"/>
            <a:ext cx="914400" cy="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875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Şeritli Tasarım Mavi 16x9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D90948-693C-495E-A997-F81FB6D13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A0AB41-DD6B-45B8-84A1-115B114C3F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B5336-6EAA-48CF-9D13-474FDE2931C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750</Words>
  <Application>Microsoft Office PowerPoint</Application>
  <PresentationFormat>Özel</PresentationFormat>
  <Paragraphs>155</Paragraphs>
  <Slides>23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5" baseType="lpstr">
      <vt:lpstr>Şeritli Tasarım Mavi 16x9</vt:lpstr>
      <vt:lpstr>Çalışma Sayfası</vt:lpstr>
      <vt:lpstr>YAĞLI TOHUMLU BİTKİLER VE  BİTKİSEL YAĞLAR KONFERANSI 20 Eylül 2018-İstanbul</vt:lpstr>
      <vt:lpstr> Hedefimiz;  daha güçlü bir şekilde el ele vererek yağlı tohum ihtiyacını ülke içinden karşılayan bir sektör olabilmek…  </vt:lpstr>
      <vt:lpstr>BİTKİSEL YAĞ SANAYİCİLERİ OLARAK  daha çok üretim ve daha çok yatırım yapmaya,  istihdam ve ihracatla;  daha güçlü bir ekonomi, daha güçlü bir Türkiye için çalışmaya kararlıyız.  </vt:lpstr>
      <vt:lpstr>         YÜZYILIN EN STRATEJİK SEKTÖRÜ; TARIM  </vt:lpstr>
      <vt:lpstr> SEKTÖRÜMÜZDE DURUM NE?</vt:lpstr>
      <vt:lpstr>YILDA 1,5 MİLYON TON YAĞ TÜKETİYORUZ </vt:lpstr>
      <vt:lpstr>PowerPoint Sunusu</vt:lpstr>
      <vt:lpstr>PowerPoint Sunusu</vt:lpstr>
      <vt:lpstr>PowerPoint Sunusu</vt:lpstr>
      <vt:lpstr>PowerPoint Sunusu</vt:lpstr>
      <vt:lpstr>PowerPoint Sunusu</vt:lpstr>
      <vt:lpstr>    İç talebi yerli üretimle karşılayabilmek  ve  Türkiye ekonomisini güçlendirmek için ne yapmalıyız?</vt:lpstr>
      <vt:lpstr>         DIŞA BAĞIMLILIKTAN KURTULMAK ZORUNDAYIZ! </vt:lpstr>
      <vt:lpstr>BU ÜLKE BİZİM; BU ALANI STRATEJİK ALAN İLAN ETMELİYİZ</vt:lpstr>
      <vt:lpstr>       ÇİFTÇİMİZE AYÇİÇEK ÜRETİMİNİ SEVDİRMELİ, GÜVENCE VERMELİ ve KAZANDIRMALIYIZ!</vt:lpstr>
      <vt:lpstr>         SANAYİCİMİZİN TEKNOLOJİK KAPASİTESİ  VE ÜRETİM STANDARTLARI YÜKSEK</vt:lpstr>
      <vt:lpstr>         İŞBİRLİĞİ GÜCÜMÜZÜ ARTIRACAK</vt:lpstr>
      <vt:lpstr>PowerPoint Sunusu</vt:lpstr>
      <vt:lpstr>PowerPoint Sunusu</vt:lpstr>
      <vt:lpstr>Tağşiş Yasası üreticiyi de, tüketiciyi de koruyacak</vt:lpstr>
      <vt:lpstr>PowerPoint Sunusu</vt:lpstr>
      <vt:lpstr>        “MİLLİ YAĞ BİTKİLERİ VE BİTKİSEL YAĞ PİYASASI KONSEYİ”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Proje Planı</dc:title>
  <dc:creator>pc</dc:creator>
  <cp:lastModifiedBy>Windows Kullanıcısı</cp:lastModifiedBy>
  <cp:revision>46</cp:revision>
  <dcterms:created xsi:type="dcterms:W3CDTF">2013-04-05T19:58:21Z</dcterms:created>
  <dcterms:modified xsi:type="dcterms:W3CDTF">2018-11-13T06:52:22Z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